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modernComment_135_1F1D3AA.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A36395_E387A83F.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7FFFCAEA_FB9B124D.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34_4774D32B.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0" r:id="rId5"/>
    <p:sldMasterId id="2147483684" r:id="rId6"/>
    <p:sldMasterId id="2147483693" r:id="rId7"/>
  </p:sldMasterIdLst>
  <p:notesMasterIdLst>
    <p:notesMasterId r:id="rId28"/>
  </p:notesMasterIdLst>
  <p:handoutMasterIdLst>
    <p:handoutMasterId r:id="rId29"/>
  </p:handoutMasterIdLst>
  <p:sldIdLst>
    <p:sldId id="309" r:id="rId8"/>
    <p:sldId id="2147473633" r:id="rId9"/>
    <p:sldId id="2147473624" r:id="rId10"/>
    <p:sldId id="2147473635" r:id="rId11"/>
    <p:sldId id="2147473636" r:id="rId12"/>
    <p:sldId id="2147470085" r:id="rId13"/>
    <p:sldId id="2147470087" r:id="rId14"/>
    <p:sldId id="2147470086" r:id="rId15"/>
    <p:sldId id="2147470091" r:id="rId16"/>
    <p:sldId id="2779" r:id="rId17"/>
    <p:sldId id="286" r:id="rId18"/>
    <p:sldId id="2141414293" r:id="rId19"/>
    <p:sldId id="2147470058" r:id="rId20"/>
    <p:sldId id="2147470103" r:id="rId21"/>
    <p:sldId id="308" r:id="rId22"/>
    <p:sldId id="288" r:id="rId23"/>
    <p:sldId id="284" r:id="rId24"/>
    <p:sldId id="290" r:id="rId25"/>
    <p:sldId id="291" r:id="rId26"/>
    <p:sldId id="2147473637"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152F37-BCFF-4BDA-B6C7-1CE2BF97CA10}" name="Emma Kelly" initials="EK" userId="S::Emma.Kelly@uknnl.com::79abed12-0cc8-425e-8bc2-24a974eccc4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EAEAEB"/>
    <a:srgbClr val="94989B"/>
    <a:srgbClr val="F9CDE3"/>
    <a:srgbClr val="F39AC6"/>
    <a:srgbClr val="F6B3D4"/>
    <a:srgbClr val="F081B8"/>
    <a:srgbClr val="EC68AA"/>
    <a:srgbClr val="E94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7"/>
    <p:restoredTop sz="81471" autoAdjust="0"/>
  </p:normalViewPr>
  <p:slideViewPr>
    <p:cSldViewPr snapToGrid="0" snapToObjects="1">
      <p:cViewPr varScale="1">
        <p:scale>
          <a:sx n="122" d="100"/>
          <a:sy n="122" d="100"/>
        </p:scale>
        <p:origin x="1806" y="78"/>
      </p:cViewPr>
      <p:guideLst/>
    </p:cSldViewPr>
  </p:slideViewPr>
  <p:notesTextViewPr>
    <p:cViewPr>
      <p:scale>
        <a:sx n="1" d="1"/>
        <a:sy n="1" d="1"/>
      </p:scale>
      <p:origin x="0" y="0"/>
    </p:cViewPr>
  </p:notesTextViewPr>
  <p:notesViewPr>
    <p:cSldViewPr snapToGrid="0" snapToObjects="1"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comments/modernComment_134_4774D32B.xml><?xml version="1.0" encoding="utf-8"?>
<p188:cmLst xmlns:a="http://schemas.openxmlformats.org/drawingml/2006/main" xmlns:r="http://schemas.openxmlformats.org/officeDocument/2006/relationships" xmlns:p188="http://schemas.microsoft.com/office/powerpoint/2018/8/main">
  <p188:cm id="{E8588F28-FADD-4FCB-ADF6-D12FFCC32548}" authorId="{98152F37-BCFF-4BDA-B6C7-1CE2BF97CA10}" created="2024-02-25T22:08:10.412">
    <pc:sldMkLst xmlns:pc="http://schemas.microsoft.com/office/powerpoint/2013/main/command">
      <pc:docMk/>
      <pc:sldMk cId="1198838571" sldId="308"/>
    </pc:sldMkLst>
    <p188:txBody>
      <a:bodyPr/>
      <a:lstStyle/>
      <a:p>
        <a:r>
          <a:rPr lang="en-GB"/>
          <a:t>NNL’s purpose is to harness ‘Nuclear Science to Benefit Society’. Our work spans all aspects of nuclear science, and to help frame what we do, we have defined strategic areas aligned to national programmes covering: Clean Energy, Health &amp; Nuclear Medicine, Environmental Restoration and Security &amp; Non-Proliferation. These areas shape what we deliver to our customers and UK policy, and help direct how we invest in our future.</a:t>
        </a:r>
      </a:p>
    </p188:txBody>
  </p188:cm>
  <p188:cm id="{0EAC5242-FD8B-46F3-B599-0E1F7123356E}" authorId="{98152F37-BCFF-4BDA-B6C7-1CE2BF97CA10}" created="2024-02-25T22:10:44.176">
    <pc:sldMkLst xmlns:pc="http://schemas.microsoft.com/office/powerpoint/2013/main/command">
      <pc:docMk/>
      <pc:sldMk cId="1198838571" sldId="308"/>
    </pc:sldMkLst>
    <p188:txBody>
      <a:bodyPr/>
      <a:lstStyle/>
      <a:p>
        <a:r>
          <a:rPr lang="en-GB"/>
          <a:t>Propose to have a call out against each of the following slides to bring the FAs to life with a case study</a:t>
        </a:r>
      </a:p>
    </p188:txBody>
  </p188:cm>
</p188:cmLst>
</file>

<file path=ppt/comments/modernComment_135_1F1D3AA.xml><?xml version="1.0" encoding="utf-8"?>
<p188:cmLst xmlns:a="http://schemas.openxmlformats.org/drawingml/2006/main" xmlns:r="http://schemas.openxmlformats.org/officeDocument/2006/relationships" xmlns:p188="http://schemas.microsoft.com/office/powerpoint/2018/8/main">
  <p188:cm id="{E2E487B5-AB63-46F4-9DAA-3FA70B7A4633}" authorId="{98152F37-BCFF-4BDA-B6C7-1CE2BF97CA10}" created="2024-02-25T22:19:07.167">
    <pc:sldMkLst xmlns:pc="http://schemas.microsoft.com/office/powerpoint/2013/main/command">
      <pc:docMk/>
      <pc:sldMk cId="32625578" sldId="309"/>
    </pc:sldMkLst>
    <p188:txBody>
      <a:bodyPr/>
      <a:lstStyle/>
      <a:p>
        <a:r>
          <a:rPr lang="en-GB"/>
          <a:t>Note - will likely need a glossary slide at the end!</a:t>
        </a:r>
      </a:p>
    </p188:txBody>
  </p188:cm>
</p188:cmLst>
</file>

<file path=ppt/comments/modernComment_7FA36395_E387A83F.xml><?xml version="1.0" encoding="utf-8"?>
<p188:cmLst xmlns:a="http://schemas.openxmlformats.org/drawingml/2006/main" xmlns:r="http://schemas.openxmlformats.org/officeDocument/2006/relationships" xmlns:p188="http://schemas.microsoft.com/office/powerpoint/2018/8/main">
  <p188:cm id="{47B7C9C9-F732-447F-99DE-1149C02B3555}" authorId="{98152F37-BCFF-4BDA-B6C7-1CE2BF97CA10}" created="2024-02-25T22:23:45.635">
    <ac:deMkLst xmlns:ac="http://schemas.microsoft.com/office/drawing/2013/main/command">
      <pc:docMk xmlns:pc="http://schemas.microsoft.com/office/powerpoint/2013/main/command"/>
      <pc:sldMk xmlns:pc="http://schemas.microsoft.com/office/powerpoint/2013/main/command" cId="3817318463" sldId="2141414293"/>
      <ac:graphicFrameMk id="4" creationId="{38FF2A95-EA29-D2BE-0335-57AC8E94CAA9}"/>
    </ac:deMkLst>
    <p188:txBody>
      <a:bodyPr/>
      <a:lstStyle/>
      <a:p>
        <a:r>
          <a:rPr lang="en-GB"/>
          <a:t>Suggest including a values and behaviours wrapper around this</a:t>
        </a:r>
      </a:p>
    </p188:txBody>
  </p188:cm>
</p188:cmLst>
</file>

<file path=ppt/comments/modernComment_7FFFCAEA_FB9B124D.xml><?xml version="1.0" encoding="utf-8"?>
<p188:cmLst xmlns:a="http://schemas.openxmlformats.org/drawingml/2006/main" xmlns:r="http://schemas.openxmlformats.org/officeDocument/2006/relationships" xmlns:p188="http://schemas.microsoft.com/office/powerpoint/2018/8/main">
  <p188:cm id="{12824C81-97CC-4E35-931D-AA6153F521E7}" authorId="{98152F37-BCFF-4BDA-B6C7-1CE2BF97CA10}" created="2024-02-25T21:52:58.774">
    <ac:deMkLst xmlns:ac="http://schemas.microsoft.com/office/drawing/2013/main/command">
      <pc:docMk xmlns:pc="http://schemas.microsoft.com/office/powerpoint/2013/main/command"/>
      <pc:sldMk xmlns:pc="http://schemas.microsoft.com/office/powerpoint/2013/main/command" cId="4221243981" sldId="2147470058"/>
      <ac:spMk id="46" creationId="{5AC75517-2047-40A4-A9C6-81211F72BD0D}"/>
    </ac:deMkLst>
    <p188:pos x="6243589" y="738606"/>
    <p188:txBody>
      <a:bodyPr/>
      <a:lstStyle/>
      <a:p>
        <a:r>
          <a:rPr lang="en-GB"/>
          <a:t>Propose to have call outs for each impact role with an example bringing the impact role to life</a:t>
        </a:r>
      </a:p>
    </p188:txBody>
  </p188:cm>
  <p188:cm id="{84015456-B58F-49AE-9140-B71A7F091823}" authorId="{98152F37-BCFF-4BDA-B6C7-1CE2BF97CA10}" created="2024-02-25T22:10:05.662">
    <pc:sldMkLst xmlns:pc="http://schemas.microsoft.com/office/powerpoint/2013/main/command">
      <pc:docMk/>
      <pc:sldMk cId="4221243981" sldId="2147470058"/>
    </pc:sldMkLst>
    <p188:txBody>
      <a:bodyPr/>
      <a:lstStyle/>
      <a:p>
        <a:r>
          <a:rPr lang="en-GB"/>
          <a:t>We have defined and agreed five Impact Roles which articulate what we do within the nuclear ecosystem and why </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AAF1EC-4371-4B72-B370-F8899EEDA042}"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GB"/>
        </a:p>
      </dgm:t>
    </dgm:pt>
    <dgm:pt modelId="{40E5E737-84D7-47B0-8969-331DC13493DF}">
      <dgm:prSet phldrT="[Text]"/>
      <dgm:spPr>
        <a:ln>
          <a:noFill/>
        </a:ln>
      </dgm:spPr>
      <dgm:t>
        <a:bodyPr/>
        <a:lstStyle/>
        <a:p>
          <a:r>
            <a:rPr lang="en-GB" dirty="0">
              <a:solidFill>
                <a:srgbClr val="FFFFFF"/>
              </a:solidFill>
            </a:rPr>
            <a:t>Purpose</a:t>
          </a:r>
        </a:p>
      </dgm:t>
    </dgm:pt>
    <dgm:pt modelId="{2991204E-0DBF-44DD-BD47-93517B2677C0}" type="parTrans" cxnId="{E788F03B-10F1-4077-B863-CB8D5B8A4152}">
      <dgm:prSet/>
      <dgm:spPr/>
      <dgm:t>
        <a:bodyPr/>
        <a:lstStyle/>
        <a:p>
          <a:endParaRPr lang="en-GB"/>
        </a:p>
      </dgm:t>
    </dgm:pt>
    <dgm:pt modelId="{D61482C0-D08C-4B8E-A13E-A0DE2C5C1E7A}" type="sibTrans" cxnId="{E788F03B-10F1-4077-B863-CB8D5B8A4152}">
      <dgm:prSet/>
      <dgm:spPr/>
      <dgm:t>
        <a:bodyPr/>
        <a:lstStyle/>
        <a:p>
          <a:endParaRPr lang="en-GB"/>
        </a:p>
      </dgm:t>
    </dgm:pt>
    <dgm:pt modelId="{8F0D9F4F-07E7-4E93-9463-3E70F8727236}">
      <dgm:prSet phldrT="[Text]" custT="1"/>
      <dgm:spPr/>
      <dgm:t>
        <a:bodyPr/>
        <a:lstStyle/>
        <a:p>
          <a:r>
            <a:rPr lang="en-GB" sz="1000" dirty="0">
              <a:latin typeface="+mj-lt"/>
            </a:rPr>
            <a:t>Nuclear science to benefit Society</a:t>
          </a:r>
        </a:p>
      </dgm:t>
    </dgm:pt>
    <dgm:pt modelId="{78BAD788-68F8-4B03-AA5F-2006400D02D9}" type="parTrans" cxnId="{4B3929BC-AB3C-4259-9660-946CC5F5AB33}">
      <dgm:prSet/>
      <dgm:spPr/>
      <dgm:t>
        <a:bodyPr/>
        <a:lstStyle/>
        <a:p>
          <a:endParaRPr lang="en-GB"/>
        </a:p>
      </dgm:t>
    </dgm:pt>
    <dgm:pt modelId="{412BD40C-416E-4052-8101-D23A5C2A5FBE}" type="sibTrans" cxnId="{4B3929BC-AB3C-4259-9660-946CC5F5AB33}">
      <dgm:prSet/>
      <dgm:spPr/>
      <dgm:t>
        <a:bodyPr/>
        <a:lstStyle/>
        <a:p>
          <a:endParaRPr lang="en-GB"/>
        </a:p>
      </dgm:t>
    </dgm:pt>
    <dgm:pt modelId="{97404415-459D-49EB-A71B-CA4EC461F349}">
      <dgm:prSet phldrT="[Text]"/>
      <dgm:spPr>
        <a:ln>
          <a:noFill/>
        </a:ln>
      </dgm:spPr>
      <dgm:t>
        <a:bodyPr/>
        <a:lstStyle/>
        <a:p>
          <a:r>
            <a:rPr lang="en-GB" dirty="0">
              <a:solidFill>
                <a:srgbClr val="FFFFFF"/>
              </a:solidFill>
            </a:rPr>
            <a:t>Impact Roles</a:t>
          </a:r>
        </a:p>
      </dgm:t>
    </dgm:pt>
    <dgm:pt modelId="{6565F332-A335-438A-8E52-F77E9FE1641D}" type="parTrans" cxnId="{2D4926C4-3A27-4C30-BB01-5E0560A10EE3}">
      <dgm:prSet/>
      <dgm:spPr/>
      <dgm:t>
        <a:bodyPr/>
        <a:lstStyle/>
        <a:p>
          <a:endParaRPr lang="en-GB"/>
        </a:p>
      </dgm:t>
    </dgm:pt>
    <dgm:pt modelId="{74F8E7C0-6639-48C7-8978-F404B16BA464}" type="sibTrans" cxnId="{2D4926C4-3A27-4C30-BB01-5E0560A10EE3}">
      <dgm:prSet/>
      <dgm:spPr/>
      <dgm:t>
        <a:bodyPr/>
        <a:lstStyle/>
        <a:p>
          <a:endParaRPr lang="en-GB"/>
        </a:p>
      </dgm:t>
    </dgm:pt>
    <dgm:pt modelId="{D73EDDF7-EFBA-4133-AE96-9D1FD2D91588}">
      <dgm:prSet phldrT="[Text]" custT="1"/>
      <dgm:spPr/>
      <dgm:t>
        <a:bodyPr/>
        <a:lstStyle/>
        <a:p>
          <a:r>
            <a:rPr lang="en-GB" sz="1000" dirty="0">
              <a:latin typeface="+mj-lt"/>
            </a:rPr>
            <a:t>Our role as a national laboratory, explaining the nature of the role we play in the nuclear landscape and why</a:t>
          </a:r>
        </a:p>
      </dgm:t>
    </dgm:pt>
    <dgm:pt modelId="{820B39F1-0C53-4FC6-BF9D-728AB3233817}" type="parTrans" cxnId="{9056FF8E-5343-468E-B1FD-BA99BDF6B887}">
      <dgm:prSet/>
      <dgm:spPr/>
      <dgm:t>
        <a:bodyPr/>
        <a:lstStyle/>
        <a:p>
          <a:endParaRPr lang="en-GB"/>
        </a:p>
      </dgm:t>
    </dgm:pt>
    <dgm:pt modelId="{EA159E64-E14E-4155-9179-0353CCECAB03}" type="sibTrans" cxnId="{9056FF8E-5343-468E-B1FD-BA99BDF6B887}">
      <dgm:prSet/>
      <dgm:spPr/>
      <dgm:t>
        <a:bodyPr/>
        <a:lstStyle/>
        <a:p>
          <a:endParaRPr lang="en-GB"/>
        </a:p>
      </dgm:t>
    </dgm:pt>
    <dgm:pt modelId="{25E1478F-57BB-4F0F-919A-7D44495E5976}">
      <dgm:prSet phldrT="[Text]"/>
      <dgm:spPr>
        <a:ln>
          <a:noFill/>
        </a:ln>
      </dgm:spPr>
      <dgm:t>
        <a:bodyPr/>
        <a:lstStyle/>
        <a:p>
          <a:r>
            <a:rPr lang="en-GB" dirty="0">
              <a:solidFill>
                <a:srgbClr val="FFFFFF"/>
              </a:solidFill>
            </a:rPr>
            <a:t>Strategic Objectives</a:t>
          </a:r>
        </a:p>
      </dgm:t>
    </dgm:pt>
    <dgm:pt modelId="{57A1AFD0-B207-44DC-AB24-79E913F46D8C}" type="parTrans" cxnId="{00D20C83-2017-4301-90BE-054EB9BF45DF}">
      <dgm:prSet/>
      <dgm:spPr/>
      <dgm:t>
        <a:bodyPr/>
        <a:lstStyle/>
        <a:p>
          <a:endParaRPr lang="en-GB"/>
        </a:p>
      </dgm:t>
    </dgm:pt>
    <dgm:pt modelId="{C6BCFACB-4376-45FB-8B19-73F827F3C972}" type="sibTrans" cxnId="{00D20C83-2017-4301-90BE-054EB9BF45DF}">
      <dgm:prSet/>
      <dgm:spPr/>
      <dgm:t>
        <a:bodyPr/>
        <a:lstStyle/>
        <a:p>
          <a:endParaRPr lang="en-GB"/>
        </a:p>
      </dgm:t>
    </dgm:pt>
    <dgm:pt modelId="{07CAB909-884F-4152-A48A-A5639626DC16}">
      <dgm:prSet phldrT="[Text]" custT="1"/>
      <dgm:spPr/>
      <dgm:t>
        <a:bodyPr/>
        <a:lstStyle/>
        <a:p>
          <a:r>
            <a:rPr lang="en-GB" sz="1000" dirty="0">
              <a:latin typeface="+mj-lt"/>
            </a:rPr>
            <a:t>Explaining what we wish to achieve and how we will do so</a:t>
          </a:r>
        </a:p>
      </dgm:t>
    </dgm:pt>
    <dgm:pt modelId="{FC42D914-8FD6-4E3D-9305-751F1CB69252}" type="parTrans" cxnId="{2091590D-0ACD-41FB-9EF7-8A18269365DD}">
      <dgm:prSet/>
      <dgm:spPr/>
      <dgm:t>
        <a:bodyPr/>
        <a:lstStyle/>
        <a:p>
          <a:endParaRPr lang="en-GB"/>
        </a:p>
      </dgm:t>
    </dgm:pt>
    <dgm:pt modelId="{3F5872B2-359C-4DC5-898B-F2114922FA54}" type="sibTrans" cxnId="{2091590D-0ACD-41FB-9EF7-8A18269365DD}">
      <dgm:prSet/>
      <dgm:spPr/>
      <dgm:t>
        <a:bodyPr/>
        <a:lstStyle/>
        <a:p>
          <a:endParaRPr lang="en-GB"/>
        </a:p>
      </dgm:t>
    </dgm:pt>
    <dgm:pt modelId="{39D0A694-657E-4EDA-BE05-39671B8A7535}">
      <dgm:prSet phldrT="[Text]"/>
      <dgm:spPr>
        <a:ln>
          <a:noFill/>
        </a:ln>
      </dgm:spPr>
      <dgm:t>
        <a:bodyPr/>
        <a:lstStyle/>
        <a:p>
          <a:r>
            <a:rPr lang="en-GB" dirty="0">
              <a:solidFill>
                <a:srgbClr val="FFFFFF"/>
              </a:solidFill>
            </a:rPr>
            <a:t>Focus Areas</a:t>
          </a:r>
        </a:p>
      </dgm:t>
    </dgm:pt>
    <dgm:pt modelId="{DCD606DE-8683-4B38-A0C5-5D9F7EE7247A}" type="parTrans" cxnId="{F084A117-17A9-4B25-84F6-15F2AAA27CF5}">
      <dgm:prSet/>
      <dgm:spPr/>
      <dgm:t>
        <a:bodyPr/>
        <a:lstStyle/>
        <a:p>
          <a:endParaRPr lang="en-GB"/>
        </a:p>
      </dgm:t>
    </dgm:pt>
    <dgm:pt modelId="{7989ED2A-5ED0-4AE4-A116-4F980013A2DA}" type="sibTrans" cxnId="{F084A117-17A9-4B25-84F6-15F2AAA27CF5}">
      <dgm:prSet/>
      <dgm:spPr/>
      <dgm:t>
        <a:bodyPr/>
        <a:lstStyle/>
        <a:p>
          <a:endParaRPr lang="en-GB"/>
        </a:p>
      </dgm:t>
    </dgm:pt>
    <dgm:pt modelId="{FB572D69-7806-4569-A8C2-E5A344EFFE65}">
      <dgm:prSet phldrT="[Text]" custT="1"/>
      <dgm:spPr/>
      <dgm:t>
        <a:bodyPr/>
        <a:lstStyle/>
        <a:p>
          <a:r>
            <a:rPr lang="en-GB" sz="1000" dirty="0">
              <a:latin typeface="+mj-lt"/>
            </a:rPr>
            <a:t> Underpin setting the direction - m</a:t>
          </a:r>
          <a:r>
            <a:rPr lang="en-GB" sz="1000" dirty="0">
              <a:solidFill>
                <a:schemeClr val="tx1"/>
              </a:solidFill>
              <a:latin typeface="+mj-lt"/>
              <a:cs typeface="Calibri" panose="020F0502020204030204" pitchFamily="34" charset="0"/>
            </a:rPr>
            <a:t>eans through which NNL sets out its vision and strategic intent </a:t>
          </a:r>
          <a:endParaRPr lang="en-GB" sz="1000" dirty="0">
            <a:latin typeface="+mj-lt"/>
          </a:endParaRPr>
        </a:p>
      </dgm:t>
    </dgm:pt>
    <dgm:pt modelId="{6200D973-8588-4A59-B0F1-7B800BE03528}" type="parTrans" cxnId="{7C8AB10A-F98C-4C7A-81D7-965EB3F49F0E}">
      <dgm:prSet/>
      <dgm:spPr/>
      <dgm:t>
        <a:bodyPr/>
        <a:lstStyle/>
        <a:p>
          <a:endParaRPr lang="en-GB"/>
        </a:p>
      </dgm:t>
    </dgm:pt>
    <dgm:pt modelId="{F7AA7E4D-A431-47C5-A97E-DAD2C53A9535}" type="sibTrans" cxnId="{7C8AB10A-F98C-4C7A-81D7-965EB3F49F0E}">
      <dgm:prSet/>
      <dgm:spPr/>
      <dgm:t>
        <a:bodyPr/>
        <a:lstStyle/>
        <a:p>
          <a:endParaRPr lang="en-GB"/>
        </a:p>
      </dgm:t>
    </dgm:pt>
    <dgm:pt modelId="{D7C5C8D1-EB6A-4B00-9E2F-A7ED8405DD34}">
      <dgm:prSet phldrT="[Text]" custT="1"/>
      <dgm:spPr/>
      <dgm:t>
        <a:bodyPr/>
        <a:lstStyle/>
        <a:p>
          <a:r>
            <a:rPr lang="en-GB" sz="1000" dirty="0">
              <a:latin typeface="+mj-lt"/>
            </a:rPr>
            <a:t>Delivered through Customer Account Plans, Science &amp; Technology Agenda, Internal Strategic Investment and Partnerships</a:t>
          </a:r>
        </a:p>
      </dgm:t>
    </dgm:pt>
    <dgm:pt modelId="{6044D762-6403-4BF4-A9ED-0C23FBB0E416}" type="parTrans" cxnId="{EC217E3C-6114-44FC-B900-BDC52D851AEF}">
      <dgm:prSet/>
      <dgm:spPr/>
      <dgm:t>
        <a:bodyPr/>
        <a:lstStyle/>
        <a:p>
          <a:endParaRPr lang="en-GB"/>
        </a:p>
      </dgm:t>
    </dgm:pt>
    <dgm:pt modelId="{F8BA65E9-35CF-460A-8D20-D94341561730}" type="sibTrans" cxnId="{EC217E3C-6114-44FC-B900-BDC52D851AEF}">
      <dgm:prSet/>
      <dgm:spPr/>
      <dgm:t>
        <a:bodyPr/>
        <a:lstStyle/>
        <a:p>
          <a:endParaRPr lang="en-GB"/>
        </a:p>
      </dgm:t>
    </dgm:pt>
    <dgm:pt modelId="{A33BA8E1-E1A0-4BFB-BBD0-46DFE835DABA}" type="pres">
      <dgm:prSet presAssocID="{4CAAF1EC-4371-4B72-B370-F8899EEDA042}" presName="Name0" presStyleCnt="0">
        <dgm:presLayoutVars>
          <dgm:dir/>
          <dgm:animLvl val="lvl"/>
          <dgm:resizeHandles val="exact"/>
        </dgm:presLayoutVars>
      </dgm:prSet>
      <dgm:spPr/>
    </dgm:pt>
    <dgm:pt modelId="{3435BC78-E1DA-4B69-AA1E-33702D2EE520}" type="pres">
      <dgm:prSet presAssocID="{40E5E737-84D7-47B0-8969-331DC13493DF}" presName="linNode" presStyleCnt="0"/>
      <dgm:spPr/>
    </dgm:pt>
    <dgm:pt modelId="{366DA434-9191-4149-B4B3-78C19C523A28}" type="pres">
      <dgm:prSet presAssocID="{40E5E737-84D7-47B0-8969-331DC13493DF}" presName="parentText" presStyleLbl="node1" presStyleIdx="0" presStyleCnt="4">
        <dgm:presLayoutVars>
          <dgm:chMax val="1"/>
          <dgm:bulletEnabled val="1"/>
        </dgm:presLayoutVars>
      </dgm:prSet>
      <dgm:spPr/>
    </dgm:pt>
    <dgm:pt modelId="{5697D00B-2732-46D4-84A3-ED8511675999}" type="pres">
      <dgm:prSet presAssocID="{40E5E737-84D7-47B0-8969-331DC13493DF}" presName="descendantText" presStyleLbl="alignAccFollowNode1" presStyleIdx="0" presStyleCnt="4">
        <dgm:presLayoutVars>
          <dgm:bulletEnabled val="1"/>
        </dgm:presLayoutVars>
      </dgm:prSet>
      <dgm:spPr/>
    </dgm:pt>
    <dgm:pt modelId="{DBCD2EBA-3D37-405E-9BC2-B759C02D1387}" type="pres">
      <dgm:prSet presAssocID="{D61482C0-D08C-4B8E-A13E-A0DE2C5C1E7A}" presName="sp" presStyleCnt="0"/>
      <dgm:spPr/>
    </dgm:pt>
    <dgm:pt modelId="{4623EF3B-5B16-473E-B1D0-2904658DF51B}" type="pres">
      <dgm:prSet presAssocID="{97404415-459D-49EB-A71B-CA4EC461F349}" presName="linNode" presStyleCnt="0"/>
      <dgm:spPr/>
    </dgm:pt>
    <dgm:pt modelId="{2657B141-4EC4-48B6-90DE-215470995512}" type="pres">
      <dgm:prSet presAssocID="{97404415-459D-49EB-A71B-CA4EC461F349}" presName="parentText" presStyleLbl="node1" presStyleIdx="1" presStyleCnt="4">
        <dgm:presLayoutVars>
          <dgm:chMax val="1"/>
          <dgm:bulletEnabled val="1"/>
        </dgm:presLayoutVars>
      </dgm:prSet>
      <dgm:spPr/>
    </dgm:pt>
    <dgm:pt modelId="{95C18EAD-2690-42C4-9C3C-4E74B596B056}" type="pres">
      <dgm:prSet presAssocID="{97404415-459D-49EB-A71B-CA4EC461F349}" presName="descendantText" presStyleLbl="alignAccFollowNode1" presStyleIdx="1" presStyleCnt="4">
        <dgm:presLayoutVars>
          <dgm:bulletEnabled val="1"/>
        </dgm:presLayoutVars>
      </dgm:prSet>
      <dgm:spPr/>
    </dgm:pt>
    <dgm:pt modelId="{7406A758-0B09-4A13-9DFE-77539C1F311E}" type="pres">
      <dgm:prSet presAssocID="{74F8E7C0-6639-48C7-8978-F404B16BA464}" presName="sp" presStyleCnt="0"/>
      <dgm:spPr/>
    </dgm:pt>
    <dgm:pt modelId="{E05AFCCE-4E6D-43D6-B713-67103A57D3D0}" type="pres">
      <dgm:prSet presAssocID="{25E1478F-57BB-4F0F-919A-7D44495E5976}" presName="linNode" presStyleCnt="0"/>
      <dgm:spPr/>
    </dgm:pt>
    <dgm:pt modelId="{5CF2C182-A656-4128-BD53-36B1CCAE4B8D}" type="pres">
      <dgm:prSet presAssocID="{25E1478F-57BB-4F0F-919A-7D44495E5976}" presName="parentText" presStyleLbl="node1" presStyleIdx="2" presStyleCnt="4">
        <dgm:presLayoutVars>
          <dgm:chMax val="1"/>
          <dgm:bulletEnabled val="1"/>
        </dgm:presLayoutVars>
      </dgm:prSet>
      <dgm:spPr/>
    </dgm:pt>
    <dgm:pt modelId="{9AD65596-7EAB-4A30-BC09-90C99A97B96C}" type="pres">
      <dgm:prSet presAssocID="{25E1478F-57BB-4F0F-919A-7D44495E5976}" presName="descendantText" presStyleLbl="alignAccFollowNode1" presStyleIdx="2" presStyleCnt="4">
        <dgm:presLayoutVars>
          <dgm:bulletEnabled val="1"/>
        </dgm:presLayoutVars>
      </dgm:prSet>
      <dgm:spPr/>
    </dgm:pt>
    <dgm:pt modelId="{E50043AB-E924-4133-B89A-267868D138CD}" type="pres">
      <dgm:prSet presAssocID="{C6BCFACB-4376-45FB-8B19-73F827F3C972}" presName="sp" presStyleCnt="0"/>
      <dgm:spPr/>
    </dgm:pt>
    <dgm:pt modelId="{8E5C0AF1-571C-4E7F-858C-ABFA02FA268B}" type="pres">
      <dgm:prSet presAssocID="{39D0A694-657E-4EDA-BE05-39671B8A7535}" presName="linNode" presStyleCnt="0"/>
      <dgm:spPr/>
    </dgm:pt>
    <dgm:pt modelId="{637ED548-ED2B-43AF-B5EA-0840B63A91BD}" type="pres">
      <dgm:prSet presAssocID="{39D0A694-657E-4EDA-BE05-39671B8A7535}" presName="parentText" presStyleLbl="node1" presStyleIdx="3" presStyleCnt="4">
        <dgm:presLayoutVars>
          <dgm:chMax val="1"/>
          <dgm:bulletEnabled val="1"/>
        </dgm:presLayoutVars>
      </dgm:prSet>
      <dgm:spPr/>
    </dgm:pt>
    <dgm:pt modelId="{01D238BB-41FB-4E15-9F19-F0105D1DDD38}" type="pres">
      <dgm:prSet presAssocID="{39D0A694-657E-4EDA-BE05-39671B8A7535}" presName="descendantText" presStyleLbl="alignAccFollowNode1" presStyleIdx="3" presStyleCnt="4">
        <dgm:presLayoutVars>
          <dgm:bulletEnabled val="1"/>
        </dgm:presLayoutVars>
      </dgm:prSet>
      <dgm:spPr/>
    </dgm:pt>
  </dgm:ptLst>
  <dgm:cxnLst>
    <dgm:cxn modelId="{7C8AB10A-F98C-4C7A-81D7-965EB3F49F0E}" srcId="{39D0A694-657E-4EDA-BE05-39671B8A7535}" destId="{FB572D69-7806-4569-A8C2-E5A344EFFE65}" srcOrd="0" destOrd="0" parTransId="{6200D973-8588-4A59-B0F1-7B800BE03528}" sibTransId="{F7AA7E4D-A431-47C5-A97E-DAD2C53A9535}"/>
    <dgm:cxn modelId="{2091590D-0ACD-41FB-9EF7-8A18269365DD}" srcId="{25E1478F-57BB-4F0F-919A-7D44495E5976}" destId="{07CAB909-884F-4152-A48A-A5639626DC16}" srcOrd="0" destOrd="0" parTransId="{FC42D914-8FD6-4E3D-9305-751F1CB69252}" sibTransId="{3F5872B2-359C-4DC5-898B-F2114922FA54}"/>
    <dgm:cxn modelId="{F084A117-17A9-4B25-84F6-15F2AAA27CF5}" srcId="{4CAAF1EC-4371-4B72-B370-F8899EEDA042}" destId="{39D0A694-657E-4EDA-BE05-39671B8A7535}" srcOrd="3" destOrd="0" parTransId="{DCD606DE-8683-4B38-A0C5-5D9F7EE7247A}" sibTransId="{7989ED2A-5ED0-4AE4-A116-4F980013A2DA}"/>
    <dgm:cxn modelId="{53C32319-BFDD-40FB-9187-788CCEEFD26B}" type="presOf" srcId="{4CAAF1EC-4371-4B72-B370-F8899EEDA042}" destId="{A33BA8E1-E1A0-4BFB-BBD0-46DFE835DABA}" srcOrd="0" destOrd="0" presId="urn:microsoft.com/office/officeart/2005/8/layout/vList5"/>
    <dgm:cxn modelId="{73420120-FBEA-40A9-9CAF-53F400CE7DF7}" type="presOf" srcId="{39D0A694-657E-4EDA-BE05-39671B8A7535}" destId="{637ED548-ED2B-43AF-B5EA-0840B63A91BD}" srcOrd="0" destOrd="0" presId="urn:microsoft.com/office/officeart/2005/8/layout/vList5"/>
    <dgm:cxn modelId="{E788F03B-10F1-4077-B863-CB8D5B8A4152}" srcId="{4CAAF1EC-4371-4B72-B370-F8899EEDA042}" destId="{40E5E737-84D7-47B0-8969-331DC13493DF}" srcOrd="0" destOrd="0" parTransId="{2991204E-0DBF-44DD-BD47-93517B2677C0}" sibTransId="{D61482C0-D08C-4B8E-A13E-A0DE2C5C1E7A}"/>
    <dgm:cxn modelId="{EC217E3C-6114-44FC-B900-BDC52D851AEF}" srcId="{39D0A694-657E-4EDA-BE05-39671B8A7535}" destId="{D7C5C8D1-EB6A-4B00-9E2F-A7ED8405DD34}" srcOrd="1" destOrd="0" parTransId="{6044D762-6403-4BF4-A9ED-0C23FBB0E416}" sibTransId="{F8BA65E9-35CF-460A-8D20-D94341561730}"/>
    <dgm:cxn modelId="{BE7FD560-5006-4376-8205-0F5C7A2EDA28}" type="presOf" srcId="{D7C5C8D1-EB6A-4B00-9E2F-A7ED8405DD34}" destId="{01D238BB-41FB-4E15-9F19-F0105D1DDD38}" srcOrd="0" destOrd="1" presId="urn:microsoft.com/office/officeart/2005/8/layout/vList5"/>
    <dgm:cxn modelId="{B1C8A369-5A23-4643-A9C7-78EDC03581FC}" type="presOf" srcId="{97404415-459D-49EB-A71B-CA4EC461F349}" destId="{2657B141-4EC4-48B6-90DE-215470995512}" srcOrd="0" destOrd="0" presId="urn:microsoft.com/office/officeart/2005/8/layout/vList5"/>
    <dgm:cxn modelId="{3145734E-4F4F-45D7-98DE-1BA9CBCE82EE}" type="presOf" srcId="{07CAB909-884F-4152-A48A-A5639626DC16}" destId="{9AD65596-7EAB-4A30-BC09-90C99A97B96C}" srcOrd="0" destOrd="0" presId="urn:microsoft.com/office/officeart/2005/8/layout/vList5"/>
    <dgm:cxn modelId="{00D20C83-2017-4301-90BE-054EB9BF45DF}" srcId="{4CAAF1EC-4371-4B72-B370-F8899EEDA042}" destId="{25E1478F-57BB-4F0F-919A-7D44495E5976}" srcOrd="2" destOrd="0" parTransId="{57A1AFD0-B207-44DC-AB24-79E913F46D8C}" sibTransId="{C6BCFACB-4376-45FB-8B19-73F827F3C972}"/>
    <dgm:cxn modelId="{9056FF8E-5343-468E-B1FD-BA99BDF6B887}" srcId="{97404415-459D-49EB-A71B-CA4EC461F349}" destId="{D73EDDF7-EFBA-4133-AE96-9D1FD2D91588}" srcOrd="0" destOrd="0" parTransId="{820B39F1-0C53-4FC6-BF9D-728AB3233817}" sibTransId="{EA159E64-E14E-4155-9179-0353CCECAB03}"/>
    <dgm:cxn modelId="{37BEB9AD-F194-453A-B083-6C2041344119}" type="presOf" srcId="{D73EDDF7-EFBA-4133-AE96-9D1FD2D91588}" destId="{95C18EAD-2690-42C4-9C3C-4E74B596B056}" srcOrd="0" destOrd="0" presId="urn:microsoft.com/office/officeart/2005/8/layout/vList5"/>
    <dgm:cxn modelId="{4B3929BC-AB3C-4259-9660-946CC5F5AB33}" srcId="{40E5E737-84D7-47B0-8969-331DC13493DF}" destId="{8F0D9F4F-07E7-4E93-9463-3E70F8727236}" srcOrd="0" destOrd="0" parTransId="{78BAD788-68F8-4B03-AA5F-2006400D02D9}" sibTransId="{412BD40C-416E-4052-8101-D23A5C2A5FBE}"/>
    <dgm:cxn modelId="{2D4926C4-3A27-4C30-BB01-5E0560A10EE3}" srcId="{4CAAF1EC-4371-4B72-B370-F8899EEDA042}" destId="{97404415-459D-49EB-A71B-CA4EC461F349}" srcOrd="1" destOrd="0" parTransId="{6565F332-A335-438A-8E52-F77E9FE1641D}" sibTransId="{74F8E7C0-6639-48C7-8978-F404B16BA464}"/>
    <dgm:cxn modelId="{92D92FCC-318E-400B-9722-164AFAEADCB2}" type="presOf" srcId="{25E1478F-57BB-4F0F-919A-7D44495E5976}" destId="{5CF2C182-A656-4128-BD53-36B1CCAE4B8D}" srcOrd="0" destOrd="0" presId="urn:microsoft.com/office/officeart/2005/8/layout/vList5"/>
    <dgm:cxn modelId="{F4251CCD-C9C8-4AF7-ACC2-F76AD09088F7}" type="presOf" srcId="{8F0D9F4F-07E7-4E93-9463-3E70F8727236}" destId="{5697D00B-2732-46D4-84A3-ED8511675999}" srcOrd="0" destOrd="0" presId="urn:microsoft.com/office/officeart/2005/8/layout/vList5"/>
    <dgm:cxn modelId="{4432FFEC-F0C5-455A-83FD-5948FC0811E5}" type="presOf" srcId="{FB572D69-7806-4569-A8C2-E5A344EFFE65}" destId="{01D238BB-41FB-4E15-9F19-F0105D1DDD38}" srcOrd="0" destOrd="0" presId="urn:microsoft.com/office/officeart/2005/8/layout/vList5"/>
    <dgm:cxn modelId="{AFB619F5-8CA8-4BB9-A75B-11DDD14AA05E}" type="presOf" srcId="{40E5E737-84D7-47B0-8969-331DC13493DF}" destId="{366DA434-9191-4149-B4B3-78C19C523A28}" srcOrd="0" destOrd="0" presId="urn:microsoft.com/office/officeart/2005/8/layout/vList5"/>
    <dgm:cxn modelId="{5E9398C8-15C9-4815-A65A-A1D0F8EB85BE}" type="presParOf" srcId="{A33BA8E1-E1A0-4BFB-BBD0-46DFE835DABA}" destId="{3435BC78-E1DA-4B69-AA1E-33702D2EE520}" srcOrd="0" destOrd="0" presId="urn:microsoft.com/office/officeart/2005/8/layout/vList5"/>
    <dgm:cxn modelId="{560BB6EF-672C-45BC-946D-9DFD222145E3}" type="presParOf" srcId="{3435BC78-E1DA-4B69-AA1E-33702D2EE520}" destId="{366DA434-9191-4149-B4B3-78C19C523A28}" srcOrd="0" destOrd="0" presId="urn:microsoft.com/office/officeart/2005/8/layout/vList5"/>
    <dgm:cxn modelId="{EEBB54A5-53ED-459D-AD05-1B2404F8D03A}" type="presParOf" srcId="{3435BC78-E1DA-4B69-AA1E-33702D2EE520}" destId="{5697D00B-2732-46D4-84A3-ED8511675999}" srcOrd="1" destOrd="0" presId="urn:microsoft.com/office/officeart/2005/8/layout/vList5"/>
    <dgm:cxn modelId="{DDBFB0D6-D4EE-435E-9B69-45EFE09120AA}" type="presParOf" srcId="{A33BA8E1-E1A0-4BFB-BBD0-46DFE835DABA}" destId="{DBCD2EBA-3D37-405E-9BC2-B759C02D1387}" srcOrd="1" destOrd="0" presId="urn:microsoft.com/office/officeart/2005/8/layout/vList5"/>
    <dgm:cxn modelId="{55980C75-57DF-41B6-A1E9-718B605A4298}" type="presParOf" srcId="{A33BA8E1-E1A0-4BFB-BBD0-46DFE835DABA}" destId="{4623EF3B-5B16-473E-B1D0-2904658DF51B}" srcOrd="2" destOrd="0" presId="urn:microsoft.com/office/officeart/2005/8/layout/vList5"/>
    <dgm:cxn modelId="{82216278-FA93-497A-8E74-07172B25C6BB}" type="presParOf" srcId="{4623EF3B-5B16-473E-B1D0-2904658DF51B}" destId="{2657B141-4EC4-48B6-90DE-215470995512}" srcOrd="0" destOrd="0" presId="urn:microsoft.com/office/officeart/2005/8/layout/vList5"/>
    <dgm:cxn modelId="{A691A56A-0841-4D65-834D-81D5D7BFCFCF}" type="presParOf" srcId="{4623EF3B-5B16-473E-B1D0-2904658DF51B}" destId="{95C18EAD-2690-42C4-9C3C-4E74B596B056}" srcOrd="1" destOrd="0" presId="urn:microsoft.com/office/officeart/2005/8/layout/vList5"/>
    <dgm:cxn modelId="{0C7DECA0-6178-4F53-BFC0-06C216A15EAB}" type="presParOf" srcId="{A33BA8E1-E1A0-4BFB-BBD0-46DFE835DABA}" destId="{7406A758-0B09-4A13-9DFE-77539C1F311E}" srcOrd="3" destOrd="0" presId="urn:microsoft.com/office/officeart/2005/8/layout/vList5"/>
    <dgm:cxn modelId="{DF611E20-F85F-4477-AFAB-E0C72CF5347D}" type="presParOf" srcId="{A33BA8E1-E1A0-4BFB-BBD0-46DFE835DABA}" destId="{E05AFCCE-4E6D-43D6-B713-67103A57D3D0}" srcOrd="4" destOrd="0" presId="urn:microsoft.com/office/officeart/2005/8/layout/vList5"/>
    <dgm:cxn modelId="{8797D924-2D39-494A-B00F-3A55AE942828}" type="presParOf" srcId="{E05AFCCE-4E6D-43D6-B713-67103A57D3D0}" destId="{5CF2C182-A656-4128-BD53-36B1CCAE4B8D}" srcOrd="0" destOrd="0" presId="urn:microsoft.com/office/officeart/2005/8/layout/vList5"/>
    <dgm:cxn modelId="{FA0CA406-47C4-4DE7-B609-0CFFFCE2EAE7}" type="presParOf" srcId="{E05AFCCE-4E6D-43D6-B713-67103A57D3D0}" destId="{9AD65596-7EAB-4A30-BC09-90C99A97B96C}" srcOrd="1" destOrd="0" presId="urn:microsoft.com/office/officeart/2005/8/layout/vList5"/>
    <dgm:cxn modelId="{92576C0C-AC42-4693-A2FC-68AEBC863AAE}" type="presParOf" srcId="{A33BA8E1-E1A0-4BFB-BBD0-46DFE835DABA}" destId="{E50043AB-E924-4133-B89A-267868D138CD}" srcOrd="5" destOrd="0" presId="urn:microsoft.com/office/officeart/2005/8/layout/vList5"/>
    <dgm:cxn modelId="{BAFE0F8C-1929-430A-85E6-F6B7D47E42AE}" type="presParOf" srcId="{A33BA8E1-E1A0-4BFB-BBD0-46DFE835DABA}" destId="{8E5C0AF1-571C-4E7F-858C-ABFA02FA268B}" srcOrd="6" destOrd="0" presId="urn:microsoft.com/office/officeart/2005/8/layout/vList5"/>
    <dgm:cxn modelId="{AF5A246C-1309-44B4-BCB0-E9F276157DAC}" type="presParOf" srcId="{8E5C0AF1-571C-4E7F-858C-ABFA02FA268B}" destId="{637ED548-ED2B-43AF-B5EA-0840B63A91BD}" srcOrd="0" destOrd="0" presId="urn:microsoft.com/office/officeart/2005/8/layout/vList5"/>
    <dgm:cxn modelId="{A1F9F4D3-9E98-4CD9-A119-28986D32407E}" type="presParOf" srcId="{8E5C0AF1-571C-4E7F-858C-ABFA02FA268B}" destId="{01D238BB-41FB-4E15-9F19-F0105D1DDD3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7D00B-2732-46D4-84A3-ED8511675999}">
      <dsp:nvSpPr>
        <dsp:cNvPr id="0" name=""/>
        <dsp:cNvSpPr/>
      </dsp:nvSpPr>
      <dsp:spPr>
        <a:xfrm rot="5400000">
          <a:off x="5019007" y="-2099589"/>
          <a:ext cx="668604" cy="5038409"/>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GB" sz="1000" kern="1200" dirty="0">
              <a:latin typeface="+mj-lt"/>
            </a:rPr>
            <a:t>Nuclear science to benefit Society</a:t>
          </a:r>
        </a:p>
      </dsp:txBody>
      <dsp:txXfrm rot="-5400000">
        <a:off x="2834105" y="117952"/>
        <a:ext cx="5005770" cy="603326"/>
      </dsp:txXfrm>
    </dsp:sp>
    <dsp:sp modelId="{366DA434-9191-4149-B4B3-78C19C523A28}">
      <dsp:nvSpPr>
        <dsp:cNvPr id="0" name=""/>
        <dsp:cNvSpPr/>
      </dsp:nvSpPr>
      <dsp:spPr>
        <a:xfrm>
          <a:off x="0" y="1737"/>
          <a:ext cx="2834105" cy="835755"/>
        </a:xfrm>
        <a:prstGeom prst="roundRect">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rgbClr val="FFFFFF"/>
              </a:solidFill>
            </a:rPr>
            <a:t>Purpose</a:t>
          </a:r>
        </a:p>
      </dsp:txBody>
      <dsp:txXfrm>
        <a:off x="40798" y="42535"/>
        <a:ext cx="2752509" cy="754159"/>
      </dsp:txXfrm>
    </dsp:sp>
    <dsp:sp modelId="{95C18EAD-2690-42C4-9C3C-4E74B596B056}">
      <dsp:nvSpPr>
        <dsp:cNvPr id="0" name=""/>
        <dsp:cNvSpPr/>
      </dsp:nvSpPr>
      <dsp:spPr>
        <a:xfrm rot="5400000">
          <a:off x="5019007" y="-1222045"/>
          <a:ext cx="668604" cy="5038409"/>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GB" sz="1000" kern="1200" dirty="0">
              <a:latin typeface="+mj-lt"/>
            </a:rPr>
            <a:t>Our role as a national laboratory, explaining the nature of the role we play in the nuclear landscape and why</a:t>
          </a:r>
        </a:p>
      </dsp:txBody>
      <dsp:txXfrm rot="-5400000">
        <a:off x="2834105" y="995496"/>
        <a:ext cx="5005770" cy="603326"/>
      </dsp:txXfrm>
    </dsp:sp>
    <dsp:sp modelId="{2657B141-4EC4-48B6-90DE-215470995512}">
      <dsp:nvSpPr>
        <dsp:cNvPr id="0" name=""/>
        <dsp:cNvSpPr/>
      </dsp:nvSpPr>
      <dsp:spPr>
        <a:xfrm>
          <a:off x="0" y="879281"/>
          <a:ext cx="2834105" cy="835755"/>
        </a:xfrm>
        <a:prstGeom prst="roundRect">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rgbClr val="FFFFFF"/>
              </a:solidFill>
            </a:rPr>
            <a:t>Impact Roles</a:t>
          </a:r>
        </a:p>
      </dsp:txBody>
      <dsp:txXfrm>
        <a:off x="40798" y="920079"/>
        <a:ext cx="2752509" cy="754159"/>
      </dsp:txXfrm>
    </dsp:sp>
    <dsp:sp modelId="{9AD65596-7EAB-4A30-BC09-90C99A97B96C}">
      <dsp:nvSpPr>
        <dsp:cNvPr id="0" name=""/>
        <dsp:cNvSpPr/>
      </dsp:nvSpPr>
      <dsp:spPr>
        <a:xfrm rot="5400000">
          <a:off x="5019007" y="-344501"/>
          <a:ext cx="668604" cy="5038409"/>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GB" sz="1000" kern="1200" dirty="0">
              <a:latin typeface="+mj-lt"/>
            </a:rPr>
            <a:t>Explaining what we wish to achieve and how we will do so</a:t>
          </a:r>
        </a:p>
      </dsp:txBody>
      <dsp:txXfrm rot="-5400000">
        <a:off x="2834105" y="1873040"/>
        <a:ext cx="5005770" cy="603326"/>
      </dsp:txXfrm>
    </dsp:sp>
    <dsp:sp modelId="{5CF2C182-A656-4128-BD53-36B1CCAE4B8D}">
      <dsp:nvSpPr>
        <dsp:cNvPr id="0" name=""/>
        <dsp:cNvSpPr/>
      </dsp:nvSpPr>
      <dsp:spPr>
        <a:xfrm>
          <a:off x="0" y="1756824"/>
          <a:ext cx="2834105" cy="835755"/>
        </a:xfrm>
        <a:prstGeom prst="roundRect">
          <a:avLst/>
        </a:prstGeom>
        <a:solidFill>
          <a:schemeClr val="accent4">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rgbClr val="FFFFFF"/>
              </a:solidFill>
            </a:rPr>
            <a:t>Strategic Objectives</a:t>
          </a:r>
        </a:p>
      </dsp:txBody>
      <dsp:txXfrm>
        <a:off x="40798" y="1797622"/>
        <a:ext cx="2752509" cy="754159"/>
      </dsp:txXfrm>
    </dsp:sp>
    <dsp:sp modelId="{01D238BB-41FB-4E15-9F19-F0105D1DDD38}">
      <dsp:nvSpPr>
        <dsp:cNvPr id="0" name=""/>
        <dsp:cNvSpPr/>
      </dsp:nvSpPr>
      <dsp:spPr>
        <a:xfrm rot="5400000">
          <a:off x="5019007" y="533041"/>
          <a:ext cx="668604" cy="5038409"/>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n-GB" sz="1000" kern="1200" dirty="0">
              <a:latin typeface="+mj-lt"/>
            </a:rPr>
            <a:t> Underpin setting the direction - m</a:t>
          </a:r>
          <a:r>
            <a:rPr lang="en-GB" sz="1000" kern="1200" dirty="0">
              <a:solidFill>
                <a:schemeClr val="tx1"/>
              </a:solidFill>
              <a:latin typeface="+mj-lt"/>
              <a:cs typeface="Calibri" panose="020F0502020204030204" pitchFamily="34" charset="0"/>
            </a:rPr>
            <a:t>eans through which NNL sets out its vision and strategic intent </a:t>
          </a:r>
          <a:endParaRPr lang="en-GB" sz="1000" kern="1200" dirty="0">
            <a:latin typeface="+mj-lt"/>
          </a:endParaRPr>
        </a:p>
        <a:p>
          <a:pPr marL="57150" lvl="1" indent="-57150" algn="l" defTabSz="444500">
            <a:lnSpc>
              <a:spcPct val="90000"/>
            </a:lnSpc>
            <a:spcBef>
              <a:spcPct val="0"/>
            </a:spcBef>
            <a:spcAft>
              <a:spcPct val="15000"/>
            </a:spcAft>
            <a:buChar char="•"/>
          </a:pPr>
          <a:r>
            <a:rPr lang="en-GB" sz="1000" kern="1200" dirty="0">
              <a:latin typeface="+mj-lt"/>
            </a:rPr>
            <a:t>Delivered through Customer Account Plans, Science &amp; Technology Agenda, Internal Strategic Investment and Partnerships</a:t>
          </a:r>
        </a:p>
      </dsp:txBody>
      <dsp:txXfrm rot="-5400000">
        <a:off x="2834105" y="2750583"/>
        <a:ext cx="5005770" cy="603326"/>
      </dsp:txXfrm>
    </dsp:sp>
    <dsp:sp modelId="{637ED548-ED2B-43AF-B5EA-0840B63A91BD}">
      <dsp:nvSpPr>
        <dsp:cNvPr id="0" name=""/>
        <dsp:cNvSpPr/>
      </dsp:nvSpPr>
      <dsp:spPr>
        <a:xfrm>
          <a:off x="0" y="2634368"/>
          <a:ext cx="2834105" cy="835755"/>
        </a:xfrm>
        <a:prstGeom prst="roundRect">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GB" sz="2200" kern="1200" dirty="0">
              <a:solidFill>
                <a:srgbClr val="FFFFFF"/>
              </a:solidFill>
            </a:rPr>
            <a:t>Focus Areas</a:t>
          </a:r>
        </a:p>
      </dsp:txBody>
      <dsp:txXfrm>
        <a:off x="40798" y="2675166"/>
        <a:ext cx="2752509" cy="75415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AF3888-D191-FE48-84E7-089B0CC247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Footer Placeholder 3">
            <a:extLst>
              <a:ext uri="{FF2B5EF4-FFF2-40B4-BE49-F238E27FC236}">
                <a16:creationId xmlns:a16="http://schemas.microsoft.com/office/drawing/2014/main" id="{C604454A-827F-5A42-A63A-87406BFB7B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4827E19-15F4-5845-BE62-079983CF84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B4BBD0-DC8A-E44B-8D89-489C06CA488A}" type="slidenum">
              <a:rPr lang="en-GB" smtClean="0"/>
              <a:t>‹#›</a:t>
            </a:fld>
            <a:endParaRPr lang="en-GB"/>
          </a:p>
        </p:txBody>
      </p:sp>
    </p:spTree>
    <p:extLst>
      <p:ext uri="{BB962C8B-B14F-4D97-AF65-F5344CB8AC3E}">
        <p14:creationId xmlns:p14="http://schemas.microsoft.com/office/powerpoint/2010/main" val="3731129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70502-EC28-4C4F-B8F0-86808DC4EB81}" type="datetimeFigureOut">
              <a:rPr lang="en-GB" smtClean="0"/>
              <a:t>21/05/2024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22A6A-8C5D-0F4E-BF1F-13B5F7FA17A7}" type="slidenum">
              <a:rPr lang="en-GB" smtClean="0"/>
              <a:t>‹#›</a:t>
            </a:fld>
            <a:endParaRPr lang="en-GB"/>
          </a:p>
        </p:txBody>
      </p:sp>
    </p:spTree>
    <p:extLst>
      <p:ext uri="{BB962C8B-B14F-4D97-AF65-F5344CB8AC3E}">
        <p14:creationId xmlns:p14="http://schemas.microsoft.com/office/powerpoint/2010/main" val="349398907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nl.co.uk/focus-areas/clean-energ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nl.co.uk/focus-areas/environmental-restorat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nl.co.uk/focus-areas/health-and-nuclear-medicin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nl.co.uk/focus-areas/security-and-non-proliferatio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ucleus.nnl.co.uk/strategyandinsight/Pages/Insight-products.aspx"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NNL is the UK’s national laboratory for nuclear fission. We are a Public Sector Research Establishment, Government owned (through the Department for Energy Security and Net Zero (</a:t>
            </a:r>
            <a:r>
              <a:rPr lang="en-GB" sz="1800" dirty="0" err="1">
                <a:effectLst/>
                <a:latin typeface="Segoe UI" panose="020B0502040204020203" pitchFamily="34" charset="0"/>
              </a:rPr>
              <a:t>DESNZ</a:t>
            </a:r>
            <a:r>
              <a:rPr lang="en-GB" sz="1800" dirty="0">
                <a:effectLst/>
                <a:latin typeface="Segoe UI" panose="020B0502040204020203" pitchFamily="34" charset="0"/>
              </a:rPr>
              <a:t>)) but operationally independent. We have built a distinct identity as the UK’s technical authority on nuclear fission – promoting UK skills and interests whilst tackling global challenges. </a:t>
            </a:r>
            <a:br>
              <a:rPr lang="en-GB" sz="1800" dirty="0">
                <a:effectLst/>
                <a:latin typeface="Segoe UI" panose="020B0502040204020203" pitchFamily="34" charset="0"/>
              </a:rPr>
            </a:br>
            <a:r>
              <a:rPr lang="en-GB" sz="1800" dirty="0">
                <a:effectLst/>
                <a:latin typeface="Segoe UI" panose="020B0502040204020203" pitchFamily="34" charset="0"/>
              </a:rPr>
              <a:t>We are custodians of a unique set of facilities and capabilities that enable ground-breaking nuclear research and development – including four world-leading laboratories in the North-West of England. Our facilities, valued at £1.6bn, are of national strategic importance and are operated for the benefit of academia (who can arrange access to use our facilities for their own work) and industry. They form a vital part of the UK’s nuclear Research, Development and Innovation (</a:t>
            </a:r>
            <a:r>
              <a:rPr lang="en-GB" sz="1800" dirty="0" err="1">
                <a:effectLst/>
                <a:latin typeface="Segoe UI" panose="020B0502040204020203" pitchFamily="34" charset="0"/>
              </a:rPr>
              <a:t>RD&amp;I</a:t>
            </a:r>
            <a:r>
              <a:rPr lang="en-GB" sz="1800" dirty="0">
                <a:effectLst/>
                <a:latin typeface="Segoe UI" panose="020B0502040204020203" pitchFamily="34" charset="0"/>
              </a:rPr>
              <a:t>) ecosystem. NNL provides essential skills and capabilities in support of the UK’s nuclear programmes (civil and defence). We have a rich heritage in delivering across</a:t>
            </a:r>
            <a:endParaRPr lang="en-GB" sz="1800" dirty="0">
              <a:effectLst/>
              <a:latin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922A6A-8C5D-0F4E-BF1F-13B5F7FA17A7}" type="slidenum">
              <a:rPr lang="en-GB" smtClean="0"/>
              <a:t>1</a:t>
            </a:fld>
            <a:endParaRPr lang="en-GB"/>
          </a:p>
        </p:txBody>
      </p:sp>
    </p:spTree>
    <p:extLst>
      <p:ext uri="{BB962C8B-B14F-4D97-AF65-F5344CB8AC3E}">
        <p14:creationId xmlns:p14="http://schemas.microsoft.com/office/powerpoint/2010/main" val="2573129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err="1">
                <a:effectLst/>
                <a:latin typeface="Segoe UI" panose="020B0502040204020203" pitchFamily="34" charset="0"/>
              </a:rPr>
              <a:t>NNL’s</a:t>
            </a:r>
            <a:r>
              <a:rPr lang="en-GB" sz="1800" dirty="0">
                <a:effectLst/>
                <a:latin typeface="Segoe UI" panose="020B0502040204020203" pitchFamily="34" charset="0"/>
              </a:rPr>
              <a:t> purpose is to harness ‘Nuclear Science to Benefit Society’. Our work spans all aspects of nuclear science, and to help frame what we do, we have defined strategic areas aligned to national programmes covering: Clean Energy, Health &amp; Nuclear Medicine, Environmental Restoration and Security &amp; Non-Proliferation. These areas shape what we deliver to our customers and UK policy, and help direct how we invest in our future.</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922A6A-8C5D-0F4E-BF1F-13B5F7FA17A7}" type="slidenum">
              <a:rPr lang="en-GB" smtClean="0"/>
              <a:t>15</a:t>
            </a:fld>
            <a:endParaRPr lang="en-GB"/>
          </a:p>
        </p:txBody>
      </p:sp>
    </p:spTree>
    <p:extLst>
      <p:ext uri="{BB962C8B-B14F-4D97-AF65-F5344CB8AC3E}">
        <p14:creationId xmlns:p14="http://schemas.microsoft.com/office/powerpoint/2010/main" val="3724569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Clean Energy</a:t>
            </a:r>
          </a:p>
          <a:p>
            <a:r>
              <a:rPr lang="en-GB" sz="1200" dirty="0">
                <a:latin typeface="Arial" panose="020B0604020202020204" pitchFamily="34" charset="0"/>
                <a:cs typeface="Arial" panose="020B0604020202020204" pitchFamily="34" charset="0"/>
              </a:rPr>
              <a:t>Securing the UK’s place as a global leader in clean energy now and for the future, by developing and deploying advanced nuclear technologies – read more at </a:t>
            </a:r>
            <a:r>
              <a:rPr lang="en-GB" sz="3200" dirty="0">
                <a:hlinkClick r:id="rId3"/>
              </a:rPr>
              <a:t>Clean Energy - National Nuclear Laboratory (nnl.co.uk)</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922A6A-8C5D-0F4E-BF1F-13B5F7FA17A7}" type="slidenum">
              <a:rPr lang="en-GB" smtClean="0"/>
              <a:t>16</a:t>
            </a:fld>
            <a:endParaRPr lang="en-GB"/>
          </a:p>
        </p:txBody>
      </p:sp>
    </p:spTree>
    <p:extLst>
      <p:ext uri="{BB962C8B-B14F-4D97-AF65-F5344CB8AC3E}">
        <p14:creationId xmlns:p14="http://schemas.microsoft.com/office/powerpoint/2010/main" val="2237933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Environmental Restoration</a:t>
            </a:r>
          </a:p>
          <a:p>
            <a:r>
              <a:rPr lang="en-GB" sz="1200" dirty="0">
                <a:latin typeface="Arial" panose="020B0604020202020204" pitchFamily="34" charset="0"/>
                <a:cs typeface="Arial" panose="020B0604020202020204" pitchFamily="34" charset="0"/>
              </a:rPr>
              <a:t>Driving a step change in the way legacy and future wastes are processed by applying innovative science and breakthrough technologies. Read more at </a:t>
            </a:r>
            <a:r>
              <a:rPr lang="en-GB" sz="3200" dirty="0">
                <a:hlinkClick r:id="rId3"/>
              </a:rPr>
              <a:t>Environmental Restoration - National Nuclear Laboratory (nnl.co.uk)</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922A6A-8C5D-0F4E-BF1F-13B5F7FA17A7}" type="slidenum">
              <a:rPr lang="en-GB" smtClean="0"/>
              <a:t>17</a:t>
            </a:fld>
            <a:endParaRPr lang="en-GB"/>
          </a:p>
        </p:txBody>
      </p:sp>
    </p:spTree>
    <p:extLst>
      <p:ext uri="{BB962C8B-B14F-4D97-AF65-F5344CB8AC3E}">
        <p14:creationId xmlns:p14="http://schemas.microsoft.com/office/powerpoint/2010/main" val="281819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Health and Nuclear Medicine</a:t>
            </a:r>
          </a:p>
          <a:p>
            <a:r>
              <a:rPr lang="en-GB" sz="1200" dirty="0">
                <a:latin typeface="Arial" panose="020B0604020202020204" pitchFamily="34" charset="0"/>
                <a:cs typeface="Arial" panose="020B0604020202020204" pitchFamily="34" charset="0"/>
              </a:rPr>
              <a:t>Benefitting healthcare by advancing nuclear medicine in medical research and the treatment and diagnosis of conditions. Read more at </a:t>
            </a:r>
            <a:r>
              <a:rPr lang="en-GB" sz="3200" dirty="0">
                <a:hlinkClick r:id="rId3"/>
              </a:rPr>
              <a:t>Health and Nuclear Medicine - National Nuclear Laboratory (nnl.co.uk)</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922A6A-8C5D-0F4E-BF1F-13B5F7FA17A7}" type="slidenum">
              <a:rPr lang="en-GB" smtClean="0"/>
              <a:t>18</a:t>
            </a:fld>
            <a:endParaRPr lang="en-GB"/>
          </a:p>
        </p:txBody>
      </p:sp>
    </p:spTree>
    <p:extLst>
      <p:ext uri="{BB962C8B-B14F-4D97-AF65-F5344CB8AC3E}">
        <p14:creationId xmlns:p14="http://schemas.microsoft.com/office/powerpoint/2010/main" val="2951860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Security and Non-Proliferation</a:t>
            </a:r>
          </a:p>
          <a:p>
            <a:r>
              <a:rPr lang="en-GB" sz="1200" dirty="0">
                <a:latin typeface="Arial" panose="020B0604020202020204" pitchFamily="34" charset="0"/>
                <a:cs typeface="Arial" panose="020B0604020202020204" pitchFamily="34" charset="0"/>
              </a:rPr>
              <a:t>Facilitating the global deployment of new nuclear technologies by ensuring security and non-proliferation. </a:t>
            </a:r>
            <a:r>
              <a:rPr lang="en-GB" sz="3200" dirty="0">
                <a:hlinkClick r:id="rId3"/>
              </a:rPr>
              <a:t>Security and Non-Proliferation - National Nuclear Laboratory (nnl.co.uk)</a:t>
            </a:r>
            <a:r>
              <a:rPr lang="en-GB" sz="3200" dirty="0"/>
              <a:t> </a:t>
            </a: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922A6A-8C5D-0F4E-BF1F-13B5F7FA17A7}" type="slidenum">
              <a:rPr lang="en-GB" smtClean="0"/>
              <a:t>19</a:t>
            </a:fld>
            <a:endParaRPr lang="en-GB"/>
          </a:p>
        </p:txBody>
      </p:sp>
    </p:spTree>
    <p:extLst>
      <p:ext uri="{BB962C8B-B14F-4D97-AF65-F5344CB8AC3E}">
        <p14:creationId xmlns:p14="http://schemas.microsoft.com/office/powerpoint/2010/main" val="1426338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find out more information on policy documents relevant to NNL on our Insight Briefing Page on Nucleus </a:t>
            </a:r>
            <a:r>
              <a:rPr lang="en-GB" dirty="0">
                <a:hlinkClick r:id="rId3"/>
              </a:rPr>
              <a:t>Insight products (nnl.co.uk)</a:t>
            </a:r>
            <a:r>
              <a:rPr lang="en-GB" dirty="0"/>
              <a:t> </a:t>
            </a:r>
          </a:p>
        </p:txBody>
      </p:sp>
      <p:sp>
        <p:nvSpPr>
          <p:cNvPr id="4" name="Slide Number Placeholder 3"/>
          <p:cNvSpPr>
            <a:spLocks noGrp="1"/>
          </p:cNvSpPr>
          <p:nvPr>
            <p:ph type="sldNum" sz="quarter" idx="5"/>
          </p:nvPr>
        </p:nvSpPr>
        <p:spPr/>
        <p:txBody>
          <a:bodyPr/>
          <a:lstStyle/>
          <a:p>
            <a:fld id="{FD922A6A-8C5D-0F4E-BF1F-13B5F7FA17A7}" type="slidenum">
              <a:rPr lang="en-GB" smtClean="0"/>
              <a:t>2</a:t>
            </a:fld>
            <a:endParaRPr lang="en-GB"/>
          </a:p>
        </p:txBody>
      </p:sp>
    </p:spTree>
    <p:extLst>
      <p:ext uri="{BB962C8B-B14F-4D97-AF65-F5344CB8AC3E}">
        <p14:creationId xmlns:p14="http://schemas.microsoft.com/office/powerpoint/2010/main" val="143395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Open Sans"/>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Open Sans"/>
                <a:buNone/>
                <a:tabLst/>
                <a:defRPr/>
              </a:pPr>
              <a:t>3</a:t>
            </a:fld>
            <a:endParaRPr kumimoji="0" lang="en-GB"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436015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Open Sans"/>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Open Sans"/>
                <a:buNone/>
                <a:tabLst/>
                <a:defRPr/>
              </a:pPr>
              <a:t>4</a:t>
            </a:fld>
            <a:endParaRPr kumimoji="0" lang="en-GB"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4164477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Open Sans"/>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Open Sans"/>
                <a:buNone/>
                <a:tabLst/>
                <a:defRPr/>
              </a:pPr>
              <a:t>5</a:t>
            </a:fld>
            <a:endParaRPr kumimoji="0" lang="en-GB"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2127047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Open Sans"/>
              <a:buNone/>
              <a:tabLst/>
              <a:defRPr/>
            </a:pPr>
            <a:fld id="{52E942D5-BA0F-4485-8B7C-27CD0A5D51AC}" type="slidenum">
              <a:rPr kumimoji="0" lang="en-GB" sz="1867" b="0" i="0" u="none" strike="noStrike" kern="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pPr marL="0" marR="0" lvl="0" indent="0" algn="l" defTabSz="914400" rtl="0" eaLnBrk="1" fontAlgn="auto" latinLnBrk="0" hangingPunct="1">
                <a:lnSpc>
                  <a:spcPct val="100000"/>
                </a:lnSpc>
                <a:spcBef>
                  <a:spcPts val="0"/>
                </a:spcBef>
                <a:spcAft>
                  <a:spcPts val="0"/>
                </a:spcAft>
                <a:buClr>
                  <a:srgbClr val="000000"/>
                </a:buClr>
                <a:buSzTx/>
                <a:buFont typeface="Open Sans"/>
                <a:buNone/>
                <a:tabLst/>
                <a:defRPr/>
              </a:pPr>
              <a:t>10</a:t>
            </a:fld>
            <a:endParaRPr kumimoji="0" lang="en-GB" sz="1867"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392897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D922A6A-8C5D-0F4E-BF1F-13B5F7FA17A7}" type="slidenum">
              <a:rPr lang="en-GB" smtClean="0"/>
              <a:t>11</a:t>
            </a:fld>
            <a:endParaRPr lang="en-GB"/>
          </a:p>
        </p:txBody>
      </p:sp>
    </p:spTree>
    <p:extLst>
      <p:ext uri="{BB962C8B-B14F-4D97-AF65-F5344CB8AC3E}">
        <p14:creationId xmlns:p14="http://schemas.microsoft.com/office/powerpoint/2010/main" val="4102404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C289F-33C9-4CEB-B2BB-992E119C4EB6}"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651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Segoe UI" panose="020B0502040204020203" pitchFamily="34" charset="0"/>
              </a:rPr>
              <a:t>n driving forwards the implementation of our Strategic Plan, we have identified four strategic objectives, each comprising three sub-objectives for FY24/25. All objectives have an ELT sponsor.</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Open Sans"/>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Open Sans"/>
                <a:buNone/>
                <a:tabLst/>
                <a:defRPr/>
              </a:pPr>
              <a:t>14</a:t>
            </a:fld>
            <a:endParaRPr kumimoji="0" lang="en-GB" sz="12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416676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7337" y="268288"/>
            <a:ext cx="8569325" cy="2735262"/>
          </a:xfrm>
        </p:spPr>
        <p:txBody>
          <a:bodyPr anchor="b"/>
          <a:lstStyle>
            <a:lvl1pPr algn="l">
              <a:defRPr sz="4500"/>
            </a:lvl1pPr>
          </a:lstStyle>
          <a:p>
            <a:r>
              <a:rPr lang="en-GB" dirty="0"/>
              <a:t>Click to edit Master title style</a:t>
            </a:r>
            <a:endParaRPr lang="en-US" dirty="0"/>
          </a:p>
        </p:txBody>
      </p:sp>
      <p:sp>
        <p:nvSpPr>
          <p:cNvPr id="3" name="Subtitle 2"/>
          <p:cNvSpPr>
            <a:spLocks noGrp="1"/>
          </p:cNvSpPr>
          <p:nvPr>
            <p:ph type="subTitle" idx="1"/>
          </p:nvPr>
        </p:nvSpPr>
        <p:spPr>
          <a:xfrm>
            <a:off x="287337" y="3076574"/>
            <a:ext cx="8569325" cy="1800226"/>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7" name="Footer Placeholder 4">
            <a:extLst>
              <a:ext uri="{FF2B5EF4-FFF2-40B4-BE49-F238E27FC236}">
                <a16:creationId xmlns:a16="http://schemas.microsoft.com/office/drawing/2014/main" id="{AEC71BE0-1690-CC45-BA49-4C93F920FC61}"/>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National Nuclear Laboratory</a:t>
            </a:r>
          </a:p>
        </p:txBody>
      </p:sp>
    </p:spTree>
    <p:extLst>
      <p:ext uri="{BB962C8B-B14F-4D97-AF65-F5344CB8AC3E}">
        <p14:creationId xmlns:p14="http://schemas.microsoft.com/office/powerpoint/2010/main" val="3961909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wo Content" preserve="1" userDrawn="1">
  <p:cSld name="4_Two Conten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287337" y="276240"/>
            <a:ext cx="8569324"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34"/>
          <p:cNvSpPr>
            <a:spLocks noGrp="1"/>
          </p:cNvSpPr>
          <p:nvPr>
            <p:ph type="pic" idx="3"/>
          </p:nvPr>
        </p:nvSpPr>
        <p:spPr>
          <a:xfrm>
            <a:off x="4608513" y="1203326"/>
            <a:ext cx="4248150" cy="2736850"/>
          </a:xfrm>
          <a:prstGeom prst="rect">
            <a:avLst/>
          </a:prstGeom>
          <a:noFill/>
          <a:ln>
            <a:noFill/>
          </a:ln>
        </p:spPr>
        <p:txBody>
          <a:bodyPr/>
          <a:lstStyle/>
          <a:p>
            <a:endParaRPr lang="en-US"/>
          </a:p>
        </p:txBody>
      </p:sp>
      <p:sp>
        <p:nvSpPr>
          <p:cNvPr id="7" name="Google Shape;157;p35">
            <a:extLst>
              <a:ext uri="{FF2B5EF4-FFF2-40B4-BE49-F238E27FC236}">
                <a16:creationId xmlns:a16="http://schemas.microsoft.com/office/drawing/2014/main" id="{EF3FF080-3DBD-2E45-B913-E0E15BFC35E7}"/>
              </a:ext>
            </a:extLst>
          </p:cNvPr>
          <p:cNvSpPr txBox="1">
            <a:spLocks noGrp="1"/>
          </p:cNvSpPr>
          <p:nvPr>
            <p:ph type="body" idx="10" hasCustomPrompt="1"/>
          </p:nvPr>
        </p:nvSpPr>
        <p:spPr>
          <a:xfrm>
            <a:off x="4608513" y="4011613"/>
            <a:ext cx="4248149" cy="865187"/>
          </a:xfrm>
          <a:prstGeom prst="rect">
            <a:avLst/>
          </a:prstGeom>
          <a:noFill/>
          <a:ln>
            <a:noFill/>
          </a:ln>
        </p:spPr>
        <p:txBody>
          <a:bodyPr spcFirstLastPara="1" wrap="square" lIns="0" tIns="0" rIns="0" bIns="0" anchor="t" anchorCtr="0">
            <a:noAutofit/>
          </a:bodyPr>
          <a:lstStyle>
            <a:lvl1pPr marL="222245" lvl="0" indent="-130172" algn="l">
              <a:lnSpc>
                <a:spcPct val="90000"/>
              </a:lnSpc>
              <a:spcBef>
                <a:spcPts val="750"/>
              </a:spcBef>
              <a:spcAft>
                <a:spcPts val="0"/>
              </a:spcAft>
              <a:buSzPts val="1800"/>
              <a:buNone/>
              <a:tabLst/>
              <a:defRPr sz="1000" b="1"/>
            </a:lvl1pPr>
            <a:lvl2pPr marL="914378" lvl="1" indent="-228594" algn="l">
              <a:lnSpc>
                <a:spcPct val="100000"/>
              </a:lnSpc>
              <a:spcBef>
                <a:spcPts val="375"/>
              </a:spcBef>
              <a:spcAft>
                <a:spcPts val="0"/>
              </a:spcAft>
              <a:buSzPts val="1800"/>
              <a:buNone/>
              <a:defRPr/>
            </a:lvl2pPr>
            <a:lvl3pPr marL="1371566" lvl="2" indent="-342892" algn="l">
              <a:lnSpc>
                <a:spcPct val="110000"/>
              </a:lnSpc>
              <a:spcBef>
                <a:spcPts val="375"/>
              </a:spcBef>
              <a:spcAft>
                <a:spcPts val="0"/>
              </a:spcAft>
              <a:buSzPts val="1800"/>
              <a:buChar char="●"/>
              <a:defRPr/>
            </a:lvl3pPr>
            <a:lvl4pPr marL="1828754" lvl="3" indent="-228594" algn="l">
              <a:lnSpc>
                <a:spcPct val="90000"/>
              </a:lnSpc>
              <a:spcBef>
                <a:spcPts val="675"/>
              </a:spcBef>
              <a:spcAft>
                <a:spcPts val="0"/>
              </a:spcAft>
              <a:buSzPts val="1800"/>
              <a:buNone/>
              <a:defRPr/>
            </a:lvl4pPr>
            <a:lvl5pPr marL="2285943" lvl="4" indent="-228594" algn="l">
              <a:lnSpc>
                <a:spcPct val="110000"/>
              </a:lnSpc>
              <a:spcBef>
                <a:spcPts val="375"/>
              </a:spcBef>
              <a:spcAft>
                <a:spcPts val="0"/>
              </a:spcAft>
              <a:buSzPts val="1800"/>
              <a:buNone/>
              <a:defRPr/>
            </a:lvl5pPr>
            <a:lvl6pPr marL="2743132" lvl="5" indent="-342892" algn="l">
              <a:lnSpc>
                <a:spcPct val="100000"/>
              </a:lnSpc>
              <a:spcBef>
                <a:spcPts val="375"/>
              </a:spcBef>
              <a:spcAft>
                <a:spcPts val="0"/>
              </a:spcAft>
              <a:buSzPts val="1800"/>
              <a:buChar char="•"/>
              <a:defRPr/>
            </a:lvl6pPr>
            <a:lvl7pPr marL="3200320" lvl="6" indent="-342892" algn="l">
              <a:lnSpc>
                <a:spcPct val="100000"/>
              </a:lnSpc>
              <a:spcBef>
                <a:spcPts val="375"/>
              </a:spcBef>
              <a:spcAft>
                <a:spcPts val="0"/>
              </a:spcAft>
              <a:buSzPts val="1800"/>
              <a:buChar char="•"/>
              <a:defRPr/>
            </a:lvl7pPr>
            <a:lvl8pPr marL="3657509" lvl="7" indent="-228594" algn="l">
              <a:lnSpc>
                <a:spcPct val="100000"/>
              </a:lnSpc>
              <a:spcBef>
                <a:spcPts val="300"/>
              </a:spcBef>
              <a:spcAft>
                <a:spcPts val="0"/>
              </a:spcAft>
              <a:buSzPts val="1800"/>
              <a:buNone/>
              <a:defRPr/>
            </a:lvl8pPr>
            <a:lvl9pPr marL="4114697" lvl="8" indent="-342892" algn="l">
              <a:lnSpc>
                <a:spcPct val="90000"/>
              </a:lnSpc>
              <a:spcBef>
                <a:spcPts val="375"/>
              </a:spcBef>
              <a:spcAft>
                <a:spcPts val="0"/>
              </a:spcAft>
              <a:buClr>
                <a:schemeClr val="dk1"/>
              </a:buClr>
              <a:buSzPts val="1800"/>
              <a:buChar char="•"/>
              <a:defRPr/>
            </a:lvl9pPr>
          </a:lstStyle>
          <a:p>
            <a:r>
              <a:rPr lang="en-GB"/>
              <a:t>Caption</a:t>
            </a:r>
            <a:endParaRPr/>
          </a:p>
        </p:txBody>
      </p:sp>
      <p:sp>
        <p:nvSpPr>
          <p:cNvPr id="8" name="Text Placeholder 3">
            <a:extLst>
              <a:ext uri="{FF2B5EF4-FFF2-40B4-BE49-F238E27FC236}">
                <a16:creationId xmlns:a16="http://schemas.microsoft.com/office/drawing/2014/main" id="{EC8D7ACA-251F-6047-AF86-53264BD40E2C}"/>
              </a:ext>
            </a:extLst>
          </p:cNvPr>
          <p:cNvSpPr>
            <a:spLocks noGrp="1"/>
          </p:cNvSpPr>
          <p:nvPr>
            <p:ph type="body" sz="quarter" idx="12" hasCustomPrompt="1"/>
          </p:nvPr>
        </p:nvSpPr>
        <p:spPr>
          <a:xfrm>
            <a:off x="200026" y="4825187"/>
            <a:ext cx="6940364" cy="287337"/>
          </a:xfrm>
          <a:prstGeom prst="rect">
            <a:avLst/>
          </a:prstGeom>
        </p:spPr>
        <p:txBody>
          <a:bodyPr/>
          <a:lstStyle>
            <a:lvl1pPr marL="92073" indent="0">
              <a:tabLst/>
              <a:defRPr sz="600">
                <a:solidFill>
                  <a:schemeClr val="tx1"/>
                </a:solidFill>
              </a:defRPr>
            </a:lvl1pPr>
          </a:lstStyle>
          <a:p>
            <a:r>
              <a:rPr lang="en-US"/>
              <a:t>Footer</a:t>
            </a:r>
          </a:p>
        </p:txBody>
      </p:sp>
      <p:sp>
        <p:nvSpPr>
          <p:cNvPr id="11" name="Text Placeholder 2">
            <a:extLst>
              <a:ext uri="{FF2B5EF4-FFF2-40B4-BE49-F238E27FC236}">
                <a16:creationId xmlns:a16="http://schemas.microsoft.com/office/drawing/2014/main" id="{F17E5AD3-B0A8-AC48-8477-E8C344436FD0}"/>
              </a:ext>
            </a:extLst>
          </p:cNvPr>
          <p:cNvSpPr>
            <a:spLocks noGrp="1"/>
          </p:cNvSpPr>
          <p:nvPr>
            <p:ph type="body" sz="quarter" idx="14" hasCustomPrompt="1"/>
          </p:nvPr>
        </p:nvSpPr>
        <p:spPr>
          <a:xfrm>
            <a:off x="200025" y="1203326"/>
            <a:ext cx="4227195"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a:t>Level 1</a:t>
            </a:r>
          </a:p>
          <a:p>
            <a:pPr lvl="1"/>
            <a:r>
              <a:rPr lang="en-GB"/>
              <a:t>Level 1 bullet</a:t>
            </a:r>
          </a:p>
          <a:p>
            <a:pPr lvl="2"/>
            <a:r>
              <a:rPr lang="en-GB"/>
              <a:t>Level 2</a:t>
            </a:r>
          </a:p>
          <a:p>
            <a:pPr lvl="3"/>
            <a:r>
              <a:rPr lang="en-GB"/>
              <a:t>Level 2 bullet</a:t>
            </a:r>
          </a:p>
          <a:p>
            <a:pPr lvl="4"/>
            <a:r>
              <a:rPr lang="en-GB"/>
              <a:t>Level 3</a:t>
            </a:r>
          </a:p>
          <a:p>
            <a:pPr lvl="5"/>
            <a:r>
              <a:rPr lang="en-GB"/>
              <a:t>Level 3 bullet</a:t>
            </a:r>
          </a:p>
          <a:p>
            <a:pPr lvl="6"/>
            <a:r>
              <a:rPr lang="en-GB"/>
              <a:t>Level 4</a:t>
            </a:r>
          </a:p>
          <a:p>
            <a:pPr lvl="4"/>
            <a:endParaRPr lang="en-GB"/>
          </a:p>
          <a:p>
            <a:pPr lvl="4"/>
            <a:endParaRPr lang="en-GB"/>
          </a:p>
          <a:p>
            <a:pPr lvl="4"/>
            <a:endParaRPr lang="en-GB"/>
          </a:p>
          <a:p>
            <a:pPr lvl="4"/>
            <a:endParaRPr lang="en-US"/>
          </a:p>
        </p:txBody>
      </p:sp>
    </p:spTree>
    <p:extLst>
      <p:ext uri="{BB962C8B-B14F-4D97-AF65-F5344CB8AC3E}">
        <p14:creationId xmlns:p14="http://schemas.microsoft.com/office/powerpoint/2010/main" val="134093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wo Content" userDrawn="1">
  <p:cSld name="4_Two Conten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287337" y="276240"/>
            <a:ext cx="8569324"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34"/>
          <p:cNvSpPr>
            <a:spLocks noGrp="1"/>
          </p:cNvSpPr>
          <p:nvPr>
            <p:ph type="pic" idx="2"/>
          </p:nvPr>
        </p:nvSpPr>
        <p:spPr>
          <a:xfrm>
            <a:off x="287338" y="1203326"/>
            <a:ext cx="4139882" cy="2736850"/>
          </a:xfrm>
          <a:prstGeom prst="rect">
            <a:avLst/>
          </a:prstGeom>
          <a:noFill/>
          <a:ln>
            <a:noFill/>
          </a:ln>
        </p:spPr>
      </p:sp>
      <p:sp>
        <p:nvSpPr>
          <p:cNvPr id="153" name="Google Shape;153;p34"/>
          <p:cNvSpPr>
            <a:spLocks noGrp="1"/>
          </p:cNvSpPr>
          <p:nvPr>
            <p:ph type="pic" idx="3"/>
          </p:nvPr>
        </p:nvSpPr>
        <p:spPr>
          <a:xfrm>
            <a:off x="4608513" y="1203326"/>
            <a:ext cx="4248150" cy="2736850"/>
          </a:xfrm>
          <a:prstGeom prst="rect">
            <a:avLst/>
          </a:prstGeom>
          <a:noFill/>
          <a:ln>
            <a:noFill/>
          </a:ln>
        </p:spPr>
      </p:sp>
      <p:sp>
        <p:nvSpPr>
          <p:cNvPr id="7" name="Google Shape;157;p35">
            <a:extLst>
              <a:ext uri="{FF2B5EF4-FFF2-40B4-BE49-F238E27FC236}">
                <a16:creationId xmlns:a16="http://schemas.microsoft.com/office/drawing/2014/main" id="{EF3FF080-3DBD-2E45-B913-E0E15BFC35E7}"/>
              </a:ext>
            </a:extLst>
          </p:cNvPr>
          <p:cNvSpPr txBox="1">
            <a:spLocks noGrp="1"/>
          </p:cNvSpPr>
          <p:nvPr>
            <p:ph type="body" idx="10" hasCustomPrompt="1"/>
          </p:nvPr>
        </p:nvSpPr>
        <p:spPr>
          <a:xfrm>
            <a:off x="4608513" y="4011613"/>
            <a:ext cx="4248149" cy="865187"/>
          </a:xfrm>
          <a:prstGeom prst="rect">
            <a:avLst/>
          </a:prstGeom>
          <a:noFill/>
          <a:ln>
            <a:noFill/>
          </a:ln>
        </p:spPr>
        <p:txBody>
          <a:bodyPr spcFirstLastPara="1" wrap="square" lIns="0" tIns="0" rIns="0" bIns="0" anchor="t" anchorCtr="0">
            <a:noAutofit/>
          </a:bodyPr>
          <a:lstStyle>
            <a:lvl1pPr marL="222245" lvl="0" indent="-130172" algn="l">
              <a:lnSpc>
                <a:spcPct val="90000"/>
              </a:lnSpc>
              <a:spcBef>
                <a:spcPts val="750"/>
              </a:spcBef>
              <a:spcAft>
                <a:spcPts val="0"/>
              </a:spcAft>
              <a:buSzPts val="1800"/>
              <a:buNone/>
              <a:tabLst/>
              <a:defRPr sz="1000" b="1"/>
            </a:lvl1pPr>
            <a:lvl2pPr marL="914378" lvl="1" indent="-228594" algn="l">
              <a:lnSpc>
                <a:spcPct val="100000"/>
              </a:lnSpc>
              <a:spcBef>
                <a:spcPts val="375"/>
              </a:spcBef>
              <a:spcAft>
                <a:spcPts val="0"/>
              </a:spcAft>
              <a:buSzPts val="1800"/>
              <a:buNone/>
              <a:defRPr/>
            </a:lvl2pPr>
            <a:lvl3pPr marL="1371566" lvl="2" indent="-342892" algn="l">
              <a:lnSpc>
                <a:spcPct val="110000"/>
              </a:lnSpc>
              <a:spcBef>
                <a:spcPts val="375"/>
              </a:spcBef>
              <a:spcAft>
                <a:spcPts val="0"/>
              </a:spcAft>
              <a:buSzPts val="1800"/>
              <a:buChar char="●"/>
              <a:defRPr/>
            </a:lvl3pPr>
            <a:lvl4pPr marL="1828754" lvl="3" indent="-228594" algn="l">
              <a:lnSpc>
                <a:spcPct val="90000"/>
              </a:lnSpc>
              <a:spcBef>
                <a:spcPts val="675"/>
              </a:spcBef>
              <a:spcAft>
                <a:spcPts val="0"/>
              </a:spcAft>
              <a:buSzPts val="1800"/>
              <a:buNone/>
              <a:defRPr/>
            </a:lvl4pPr>
            <a:lvl5pPr marL="2285943" lvl="4" indent="-228594" algn="l">
              <a:lnSpc>
                <a:spcPct val="110000"/>
              </a:lnSpc>
              <a:spcBef>
                <a:spcPts val="375"/>
              </a:spcBef>
              <a:spcAft>
                <a:spcPts val="0"/>
              </a:spcAft>
              <a:buSzPts val="1800"/>
              <a:buNone/>
              <a:defRPr/>
            </a:lvl5pPr>
            <a:lvl6pPr marL="2743132" lvl="5" indent="-342892" algn="l">
              <a:lnSpc>
                <a:spcPct val="100000"/>
              </a:lnSpc>
              <a:spcBef>
                <a:spcPts val="375"/>
              </a:spcBef>
              <a:spcAft>
                <a:spcPts val="0"/>
              </a:spcAft>
              <a:buSzPts val="1800"/>
              <a:buChar char="•"/>
              <a:defRPr/>
            </a:lvl6pPr>
            <a:lvl7pPr marL="3200320" lvl="6" indent="-342892" algn="l">
              <a:lnSpc>
                <a:spcPct val="100000"/>
              </a:lnSpc>
              <a:spcBef>
                <a:spcPts val="375"/>
              </a:spcBef>
              <a:spcAft>
                <a:spcPts val="0"/>
              </a:spcAft>
              <a:buSzPts val="1800"/>
              <a:buChar char="•"/>
              <a:defRPr/>
            </a:lvl7pPr>
            <a:lvl8pPr marL="3657509" lvl="7" indent="-228594" algn="l">
              <a:lnSpc>
                <a:spcPct val="100000"/>
              </a:lnSpc>
              <a:spcBef>
                <a:spcPts val="300"/>
              </a:spcBef>
              <a:spcAft>
                <a:spcPts val="0"/>
              </a:spcAft>
              <a:buSzPts val="1800"/>
              <a:buNone/>
              <a:defRPr/>
            </a:lvl8pPr>
            <a:lvl9pPr marL="4114697" lvl="8" indent="-342892" algn="l">
              <a:lnSpc>
                <a:spcPct val="90000"/>
              </a:lnSpc>
              <a:spcBef>
                <a:spcPts val="375"/>
              </a:spcBef>
              <a:spcAft>
                <a:spcPts val="0"/>
              </a:spcAft>
              <a:buClr>
                <a:schemeClr val="dk1"/>
              </a:buClr>
              <a:buSzPts val="1800"/>
              <a:buChar char="•"/>
              <a:defRPr/>
            </a:lvl9pPr>
          </a:lstStyle>
          <a:p>
            <a:r>
              <a:rPr lang="en-GB"/>
              <a:t>Caption</a:t>
            </a:r>
            <a:endParaRPr/>
          </a:p>
        </p:txBody>
      </p:sp>
      <p:sp>
        <p:nvSpPr>
          <p:cNvPr id="8" name="Text Placeholder 3">
            <a:extLst>
              <a:ext uri="{FF2B5EF4-FFF2-40B4-BE49-F238E27FC236}">
                <a16:creationId xmlns:a16="http://schemas.microsoft.com/office/drawing/2014/main" id="{EC8D7ACA-251F-6047-AF86-53264BD40E2C}"/>
              </a:ext>
            </a:extLst>
          </p:cNvPr>
          <p:cNvSpPr>
            <a:spLocks noGrp="1"/>
          </p:cNvSpPr>
          <p:nvPr>
            <p:ph type="body" sz="quarter" idx="12" hasCustomPrompt="1"/>
          </p:nvPr>
        </p:nvSpPr>
        <p:spPr>
          <a:xfrm>
            <a:off x="200026" y="4825187"/>
            <a:ext cx="6920193" cy="287337"/>
          </a:xfrm>
          <a:prstGeom prst="rect">
            <a:avLst/>
          </a:prstGeom>
        </p:spPr>
        <p:txBody>
          <a:bodyPr/>
          <a:lstStyle>
            <a:lvl1pPr marL="92073" indent="0">
              <a:tabLst/>
              <a:defRPr sz="600">
                <a:solidFill>
                  <a:schemeClr val="tx1"/>
                </a:solidFill>
              </a:defRPr>
            </a:lvl1pPr>
          </a:lstStyle>
          <a:p>
            <a:r>
              <a:rPr lang="en-US"/>
              <a:t>Footer</a:t>
            </a:r>
          </a:p>
        </p:txBody>
      </p:sp>
      <p:sp>
        <p:nvSpPr>
          <p:cNvPr id="12" name="Text Placeholder 2">
            <a:extLst>
              <a:ext uri="{FF2B5EF4-FFF2-40B4-BE49-F238E27FC236}">
                <a16:creationId xmlns:a16="http://schemas.microsoft.com/office/drawing/2014/main" id="{36C60C67-7B32-2A45-8D2B-8CD5313ADD79}"/>
              </a:ext>
            </a:extLst>
          </p:cNvPr>
          <p:cNvSpPr>
            <a:spLocks noGrp="1"/>
          </p:cNvSpPr>
          <p:nvPr>
            <p:ph type="body" sz="quarter" idx="15" hasCustomPrompt="1"/>
          </p:nvPr>
        </p:nvSpPr>
        <p:spPr>
          <a:xfrm>
            <a:off x="200025" y="4001526"/>
            <a:ext cx="4227195" cy="865188"/>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a:t>Level 1</a:t>
            </a:r>
          </a:p>
          <a:p>
            <a:pPr lvl="1"/>
            <a:r>
              <a:rPr lang="en-GB"/>
              <a:t>Level 1 bullet</a:t>
            </a:r>
          </a:p>
          <a:p>
            <a:pPr lvl="2"/>
            <a:r>
              <a:rPr lang="en-GB"/>
              <a:t>Level 2</a:t>
            </a:r>
          </a:p>
          <a:p>
            <a:pPr lvl="3"/>
            <a:r>
              <a:rPr lang="en-GB"/>
              <a:t>Level 2 bullet</a:t>
            </a:r>
          </a:p>
          <a:p>
            <a:pPr lvl="4"/>
            <a:r>
              <a:rPr lang="en-GB"/>
              <a:t>Level 3</a:t>
            </a:r>
          </a:p>
          <a:p>
            <a:pPr lvl="5"/>
            <a:r>
              <a:rPr lang="en-GB"/>
              <a:t>Level 3 bullet</a:t>
            </a:r>
          </a:p>
          <a:p>
            <a:pPr lvl="6"/>
            <a:r>
              <a:rPr lang="en-GB"/>
              <a:t>Level 4</a:t>
            </a:r>
          </a:p>
          <a:p>
            <a:pPr lvl="4"/>
            <a:endParaRPr lang="en-GB"/>
          </a:p>
          <a:p>
            <a:pPr lvl="4"/>
            <a:endParaRPr lang="en-GB"/>
          </a:p>
          <a:p>
            <a:pPr lvl="4"/>
            <a:endParaRPr lang="en-GB"/>
          </a:p>
          <a:p>
            <a:pPr lvl="4"/>
            <a:endParaRPr lang="en-US"/>
          </a:p>
        </p:txBody>
      </p:sp>
    </p:spTree>
    <p:extLst>
      <p:ext uri="{BB962C8B-B14F-4D97-AF65-F5344CB8AC3E}">
        <p14:creationId xmlns:p14="http://schemas.microsoft.com/office/powerpoint/2010/main" val="781197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wo Content" userDrawn="1">
  <p:cSld name="4_Two Content">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a:off x="287339" y="276240"/>
            <a:ext cx="4139882"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35"/>
          <p:cNvSpPr>
            <a:spLocks noGrp="1"/>
          </p:cNvSpPr>
          <p:nvPr>
            <p:ph type="pic" idx="3"/>
          </p:nvPr>
        </p:nvSpPr>
        <p:spPr>
          <a:xfrm>
            <a:off x="4608513" y="276241"/>
            <a:ext cx="4248151" cy="3673475"/>
          </a:xfrm>
          <a:prstGeom prst="rect">
            <a:avLst/>
          </a:prstGeom>
          <a:noFill/>
          <a:ln>
            <a:noFill/>
          </a:ln>
        </p:spPr>
      </p:sp>
      <p:sp>
        <p:nvSpPr>
          <p:cNvPr id="9" name="Google Shape;157;p35">
            <a:extLst>
              <a:ext uri="{FF2B5EF4-FFF2-40B4-BE49-F238E27FC236}">
                <a16:creationId xmlns:a16="http://schemas.microsoft.com/office/drawing/2014/main" id="{5B4C6CB2-B1F1-9847-889A-9B2543E62B08}"/>
              </a:ext>
            </a:extLst>
          </p:cNvPr>
          <p:cNvSpPr txBox="1">
            <a:spLocks noGrp="1"/>
          </p:cNvSpPr>
          <p:nvPr>
            <p:ph type="body" idx="10" hasCustomPrompt="1"/>
          </p:nvPr>
        </p:nvSpPr>
        <p:spPr>
          <a:xfrm>
            <a:off x="4608513" y="4011613"/>
            <a:ext cx="4248149" cy="865187"/>
          </a:xfrm>
          <a:prstGeom prst="rect">
            <a:avLst/>
          </a:prstGeom>
          <a:noFill/>
          <a:ln>
            <a:noFill/>
          </a:ln>
        </p:spPr>
        <p:txBody>
          <a:bodyPr spcFirstLastPara="1" wrap="square" lIns="0" tIns="0" rIns="0" bIns="0" anchor="t" anchorCtr="0">
            <a:noAutofit/>
          </a:bodyPr>
          <a:lstStyle>
            <a:lvl1pPr marL="222245" lvl="0" indent="-130172" algn="l">
              <a:lnSpc>
                <a:spcPct val="90000"/>
              </a:lnSpc>
              <a:spcBef>
                <a:spcPts val="750"/>
              </a:spcBef>
              <a:spcAft>
                <a:spcPts val="0"/>
              </a:spcAft>
              <a:buSzPts val="1800"/>
              <a:buNone/>
              <a:tabLst/>
              <a:defRPr sz="1000" b="1"/>
            </a:lvl1pPr>
            <a:lvl2pPr marL="914378" lvl="1" indent="-228594" algn="l">
              <a:lnSpc>
                <a:spcPct val="100000"/>
              </a:lnSpc>
              <a:spcBef>
                <a:spcPts val="375"/>
              </a:spcBef>
              <a:spcAft>
                <a:spcPts val="0"/>
              </a:spcAft>
              <a:buSzPts val="1800"/>
              <a:buNone/>
              <a:defRPr/>
            </a:lvl2pPr>
            <a:lvl3pPr marL="1371566" lvl="2" indent="-342892" algn="l">
              <a:lnSpc>
                <a:spcPct val="110000"/>
              </a:lnSpc>
              <a:spcBef>
                <a:spcPts val="375"/>
              </a:spcBef>
              <a:spcAft>
                <a:spcPts val="0"/>
              </a:spcAft>
              <a:buSzPts val="1800"/>
              <a:buChar char="●"/>
              <a:defRPr/>
            </a:lvl3pPr>
            <a:lvl4pPr marL="1828754" lvl="3" indent="-228594" algn="l">
              <a:lnSpc>
                <a:spcPct val="90000"/>
              </a:lnSpc>
              <a:spcBef>
                <a:spcPts val="675"/>
              </a:spcBef>
              <a:spcAft>
                <a:spcPts val="0"/>
              </a:spcAft>
              <a:buSzPts val="1800"/>
              <a:buNone/>
              <a:defRPr/>
            </a:lvl4pPr>
            <a:lvl5pPr marL="2285943" lvl="4" indent="-228594" algn="l">
              <a:lnSpc>
                <a:spcPct val="110000"/>
              </a:lnSpc>
              <a:spcBef>
                <a:spcPts val="375"/>
              </a:spcBef>
              <a:spcAft>
                <a:spcPts val="0"/>
              </a:spcAft>
              <a:buSzPts val="1800"/>
              <a:buNone/>
              <a:defRPr/>
            </a:lvl5pPr>
            <a:lvl6pPr marL="2743132" lvl="5" indent="-342892" algn="l">
              <a:lnSpc>
                <a:spcPct val="100000"/>
              </a:lnSpc>
              <a:spcBef>
                <a:spcPts val="375"/>
              </a:spcBef>
              <a:spcAft>
                <a:spcPts val="0"/>
              </a:spcAft>
              <a:buSzPts val="1800"/>
              <a:buChar char="•"/>
              <a:defRPr/>
            </a:lvl6pPr>
            <a:lvl7pPr marL="3200320" lvl="6" indent="-342892" algn="l">
              <a:lnSpc>
                <a:spcPct val="100000"/>
              </a:lnSpc>
              <a:spcBef>
                <a:spcPts val="375"/>
              </a:spcBef>
              <a:spcAft>
                <a:spcPts val="0"/>
              </a:spcAft>
              <a:buSzPts val="1800"/>
              <a:buChar char="•"/>
              <a:defRPr/>
            </a:lvl7pPr>
            <a:lvl8pPr marL="3657509" lvl="7" indent="-228594" algn="l">
              <a:lnSpc>
                <a:spcPct val="100000"/>
              </a:lnSpc>
              <a:spcBef>
                <a:spcPts val="300"/>
              </a:spcBef>
              <a:spcAft>
                <a:spcPts val="0"/>
              </a:spcAft>
              <a:buSzPts val="1800"/>
              <a:buNone/>
              <a:defRPr/>
            </a:lvl8pPr>
            <a:lvl9pPr marL="4114697" lvl="8" indent="-342892" algn="l">
              <a:lnSpc>
                <a:spcPct val="90000"/>
              </a:lnSpc>
              <a:spcBef>
                <a:spcPts val="375"/>
              </a:spcBef>
              <a:spcAft>
                <a:spcPts val="0"/>
              </a:spcAft>
              <a:buClr>
                <a:schemeClr val="dk1"/>
              </a:buClr>
              <a:buSzPts val="1800"/>
              <a:buChar char="•"/>
              <a:defRPr/>
            </a:lvl9pPr>
          </a:lstStyle>
          <a:p>
            <a:r>
              <a:rPr lang="en-GB"/>
              <a:t>Caption</a:t>
            </a:r>
            <a:endParaRPr/>
          </a:p>
        </p:txBody>
      </p:sp>
      <p:sp>
        <p:nvSpPr>
          <p:cNvPr id="10" name="Text Placeholder 3">
            <a:extLst>
              <a:ext uri="{FF2B5EF4-FFF2-40B4-BE49-F238E27FC236}">
                <a16:creationId xmlns:a16="http://schemas.microsoft.com/office/drawing/2014/main" id="{0282EB8F-FAE6-5D42-9AB1-EE97B788BEF7}"/>
              </a:ext>
            </a:extLst>
          </p:cNvPr>
          <p:cNvSpPr>
            <a:spLocks noGrp="1"/>
          </p:cNvSpPr>
          <p:nvPr>
            <p:ph type="body" sz="quarter" idx="12" hasCustomPrompt="1"/>
          </p:nvPr>
        </p:nvSpPr>
        <p:spPr>
          <a:xfrm>
            <a:off x="200026" y="4825187"/>
            <a:ext cx="6920193" cy="287337"/>
          </a:xfrm>
          <a:prstGeom prst="rect">
            <a:avLst/>
          </a:prstGeom>
        </p:spPr>
        <p:txBody>
          <a:bodyPr/>
          <a:lstStyle>
            <a:lvl1pPr marL="92073" indent="0">
              <a:tabLst/>
              <a:defRPr sz="600">
                <a:solidFill>
                  <a:schemeClr val="tx1"/>
                </a:solidFill>
              </a:defRPr>
            </a:lvl1pPr>
          </a:lstStyle>
          <a:p>
            <a:r>
              <a:rPr lang="en-US"/>
              <a:t>Footer</a:t>
            </a:r>
          </a:p>
        </p:txBody>
      </p:sp>
      <p:sp>
        <p:nvSpPr>
          <p:cNvPr id="8" name="Text Placeholder 2">
            <a:extLst>
              <a:ext uri="{FF2B5EF4-FFF2-40B4-BE49-F238E27FC236}">
                <a16:creationId xmlns:a16="http://schemas.microsoft.com/office/drawing/2014/main" id="{CEF3C0BC-18A0-EA47-ACF1-A499D7140E9C}"/>
              </a:ext>
            </a:extLst>
          </p:cNvPr>
          <p:cNvSpPr>
            <a:spLocks noGrp="1"/>
          </p:cNvSpPr>
          <p:nvPr>
            <p:ph type="body" sz="quarter" idx="14" hasCustomPrompt="1"/>
          </p:nvPr>
        </p:nvSpPr>
        <p:spPr>
          <a:xfrm>
            <a:off x="200025" y="1203326"/>
            <a:ext cx="4227195"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a:t>Level 1</a:t>
            </a:r>
          </a:p>
          <a:p>
            <a:pPr lvl="1"/>
            <a:r>
              <a:rPr lang="en-GB"/>
              <a:t>Level 1 bullet</a:t>
            </a:r>
          </a:p>
          <a:p>
            <a:pPr lvl="2"/>
            <a:r>
              <a:rPr lang="en-GB"/>
              <a:t>Level 2</a:t>
            </a:r>
          </a:p>
          <a:p>
            <a:pPr lvl="3"/>
            <a:r>
              <a:rPr lang="en-GB"/>
              <a:t>Level 2 bullet</a:t>
            </a:r>
          </a:p>
          <a:p>
            <a:pPr lvl="4"/>
            <a:r>
              <a:rPr lang="en-GB"/>
              <a:t>Level 3</a:t>
            </a:r>
          </a:p>
          <a:p>
            <a:pPr lvl="5"/>
            <a:r>
              <a:rPr lang="en-GB"/>
              <a:t>Level 3 bullet</a:t>
            </a:r>
          </a:p>
          <a:p>
            <a:pPr lvl="6"/>
            <a:r>
              <a:rPr lang="en-GB"/>
              <a:t>Level 4</a:t>
            </a:r>
          </a:p>
          <a:p>
            <a:pPr lvl="4"/>
            <a:endParaRPr lang="en-GB"/>
          </a:p>
          <a:p>
            <a:pPr lvl="4"/>
            <a:endParaRPr lang="en-GB"/>
          </a:p>
          <a:p>
            <a:pPr lvl="4"/>
            <a:endParaRPr lang="en-GB"/>
          </a:p>
          <a:p>
            <a:pPr lvl="4"/>
            <a:endParaRPr lang="en-US"/>
          </a:p>
        </p:txBody>
      </p:sp>
    </p:spTree>
    <p:extLst>
      <p:ext uri="{BB962C8B-B14F-4D97-AF65-F5344CB8AC3E}">
        <p14:creationId xmlns:p14="http://schemas.microsoft.com/office/powerpoint/2010/main" val="3621056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wo Content" preserve="1" userDrawn="1">
  <p:cSld name="5_Two Conten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287337" y="276240"/>
            <a:ext cx="8569324"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 name="Text Placeholder 3">
            <a:extLst>
              <a:ext uri="{FF2B5EF4-FFF2-40B4-BE49-F238E27FC236}">
                <a16:creationId xmlns:a16="http://schemas.microsoft.com/office/drawing/2014/main" id="{EC8D7ACA-251F-6047-AF86-53264BD40E2C}"/>
              </a:ext>
            </a:extLst>
          </p:cNvPr>
          <p:cNvSpPr>
            <a:spLocks noGrp="1"/>
          </p:cNvSpPr>
          <p:nvPr>
            <p:ph type="body" sz="quarter" idx="12" hasCustomPrompt="1"/>
          </p:nvPr>
        </p:nvSpPr>
        <p:spPr>
          <a:xfrm>
            <a:off x="200026" y="4825187"/>
            <a:ext cx="6879851" cy="287337"/>
          </a:xfrm>
          <a:prstGeom prst="rect">
            <a:avLst/>
          </a:prstGeom>
        </p:spPr>
        <p:txBody>
          <a:bodyPr/>
          <a:lstStyle>
            <a:lvl1pPr marL="92073" indent="0">
              <a:tabLst/>
              <a:defRPr sz="600">
                <a:solidFill>
                  <a:schemeClr val="tx1"/>
                </a:solidFill>
              </a:defRPr>
            </a:lvl1pPr>
          </a:lstStyle>
          <a:p>
            <a:r>
              <a:rPr lang="en-US"/>
              <a:t>Footer</a:t>
            </a:r>
          </a:p>
        </p:txBody>
      </p:sp>
      <p:sp>
        <p:nvSpPr>
          <p:cNvPr id="6" name="Text Placeholder 2">
            <a:extLst>
              <a:ext uri="{FF2B5EF4-FFF2-40B4-BE49-F238E27FC236}">
                <a16:creationId xmlns:a16="http://schemas.microsoft.com/office/drawing/2014/main" id="{4987D9A9-780D-C543-8BDD-37839F56AE83}"/>
              </a:ext>
            </a:extLst>
          </p:cNvPr>
          <p:cNvSpPr>
            <a:spLocks noGrp="1"/>
          </p:cNvSpPr>
          <p:nvPr>
            <p:ph type="body" sz="quarter" idx="15" hasCustomPrompt="1"/>
          </p:nvPr>
        </p:nvSpPr>
        <p:spPr>
          <a:xfrm>
            <a:off x="200025" y="1203326"/>
            <a:ext cx="4227195"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a:t>Level 1</a:t>
            </a:r>
          </a:p>
          <a:p>
            <a:pPr lvl="1"/>
            <a:r>
              <a:rPr lang="en-GB"/>
              <a:t>Level 1 bullet</a:t>
            </a:r>
          </a:p>
          <a:p>
            <a:pPr lvl="2"/>
            <a:r>
              <a:rPr lang="en-GB"/>
              <a:t>Level 2</a:t>
            </a:r>
          </a:p>
          <a:p>
            <a:pPr lvl="3"/>
            <a:r>
              <a:rPr lang="en-GB"/>
              <a:t>Level 2 bullet</a:t>
            </a:r>
          </a:p>
          <a:p>
            <a:pPr lvl="4"/>
            <a:r>
              <a:rPr lang="en-GB"/>
              <a:t>Level 3</a:t>
            </a:r>
          </a:p>
          <a:p>
            <a:pPr lvl="5"/>
            <a:r>
              <a:rPr lang="en-GB"/>
              <a:t>Level 3 bullet</a:t>
            </a:r>
          </a:p>
          <a:p>
            <a:pPr lvl="6"/>
            <a:r>
              <a:rPr lang="en-GB"/>
              <a:t>Level 4</a:t>
            </a:r>
          </a:p>
          <a:p>
            <a:pPr lvl="4"/>
            <a:endParaRPr lang="en-GB"/>
          </a:p>
          <a:p>
            <a:pPr lvl="4"/>
            <a:endParaRPr lang="en-GB"/>
          </a:p>
          <a:p>
            <a:pPr lvl="4"/>
            <a:endParaRPr lang="en-GB"/>
          </a:p>
          <a:p>
            <a:pPr lvl="4"/>
            <a:endParaRPr lang="en-US"/>
          </a:p>
        </p:txBody>
      </p:sp>
      <p:sp>
        <p:nvSpPr>
          <p:cNvPr id="11" name="Text Placeholder 2">
            <a:extLst>
              <a:ext uri="{FF2B5EF4-FFF2-40B4-BE49-F238E27FC236}">
                <a16:creationId xmlns:a16="http://schemas.microsoft.com/office/drawing/2014/main" id="{A3F3A155-D517-1244-B67A-D1B3AF9E5127}"/>
              </a:ext>
            </a:extLst>
          </p:cNvPr>
          <p:cNvSpPr>
            <a:spLocks noGrp="1"/>
          </p:cNvSpPr>
          <p:nvPr>
            <p:ph type="body" sz="quarter" idx="16" hasCustomPrompt="1"/>
          </p:nvPr>
        </p:nvSpPr>
        <p:spPr>
          <a:xfrm>
            <a:off x="4571999" y="1203872"/>
            <a:ext cx="4227195"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dirty="0"/>
              <a:t>Level 1</a:t>
            </a:r>
          </a:p>
          <a:p>
            <a:pPr lvl="1"/>
            <a:r>
              <a:rPr lang="en-GB" dirty="0"/>
              <a:t>Level 1 bullet</a:t>
            </a:r>
          </a:p>
          <a:p>
            <a:pPr lvl="2"/>
            <a:r>
              <a:rPr lang="en-GB" dirty="0"/>
              <a:t>Level 2</a:t>
            </a:r>
          </a:p>
          <a:p>
            <a:pPr lvl="3"/>
            <a:r>
              <a:rPr lang="en-GB" dirty="0"/>
              <a:t>Level 2 bullet</a:t>
            </a:r>
          </a:p>
          <a:p>
            <a:pPr lvl="4"/>
            <a:r>
              <a:rPr lang="en-GB" dirty="0"/>
              <a:t>Level 3</a:t>
            </a:r>
          </a:p>
          <a:p>
            <a:pPr lvl="5"/>
            <a:r>
              <a:rPr lang="en-GB" dirty="0"/>
              <a:t>Level 3 bullet</a:t>
            </a:r>
          </a:p>
          <a:p>
            <a:pPr lvl="6"/>
            <a:r>
              <a:rPr lang="en-GB" dirty="0"/>
              <a:t>Level 4</a:t>
            </a:r>
          </a:p>
          <a:p>
            <a:pPr lvl="4"/>
            <a:endParaRPr lang="en-GB" dirty="0"/>
          </a:p>
          <a:p>
            <a:pPr lvl="4"/>
            <a:endParaRPr lang="en-GB" dirty="0"/>
          </a:p>
          <a:p>
            <a:pPr lvl="4"/>
            <a:endParaRPr lang="en-GB" dirty="0"/>
          </a:p>
          <a:p>
            <a:pPr lvl="4"/>
            <a:endParaRPr lang="en-US" dirty="0"/>
          </a:p>
        </p:txBody>
      </p:sp>
    </p:spTree>
    <p:extLst>
      <p:ext uri="{BB962C8B-B14F-4D97-AF65-F5344CB8AC3E}">
        <p14:creationId xmlns:p14="http://schemas.microsoft.com/office/powerpoint/2010/main" val="2825996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0_Title Slide" preserve="1" userDrawn="1">
  <p:cSld name="20_Title Slide">
    <p:spTree>
      <p:nvGrpSpPr>
        <p:cNvPr id="1" name="Shape 44"/>
        <p:cNvGrpSpPr/>
        <p:nvPr/>
      </p:nvGrpSpPr>
      <p:grpSpPr>
        <a:xfrm>
          <a:off x="0" y="0"/>
          <a:ext cx="0" cy="0"/>
          <a:chOff x="0" y="0"/>
          <a:chExt cx="0" cy="0"/>
        </a:xfrm>
      </p:grpSpPr>
      <p:sp>
        <p:nvSpPr>
          <p:cNvPr id="45" name="Google Shape;45;p20"/>
          <p:cNvSpPr/>
          <p:nvPr userDrawn="1"/>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46" name="Google Shape;46;p20"/>
          <p:cNvSpPr/>
          <p:nvPr/>
        </p:nvSpPr>
        <p:spPr>
          <a:xfrm>
            <a:off x="1" y="0"/>
            <a:ext cx="5534553" cy="5143500"/>
          </a:xfrm>
          <a:custGeom>
            <a:avLst/>
            <a:gdLst/>
            <a:ahLst/>
            <a:cxnLst/>
            <a:rect l="l" t="t" r="r" b="b"/>
            <a:pathLst>
              <a:path w="5534553" h="5143500" extrusionOk="0">
                <a:moveTo>
                  <a:pt x="0" y="0"/>
                </a:moveTo>
                <a:lnTo>
                  <a:pt x="4576285" y="0"/>
                </a:lnTo>
                <a:lnTo>
                  <a:pt x="4634191" y="63713"/>
                </a:lnTo>
                <a:cubicBezTo>
                  <a:pt x="5196666" y="745275"/>
                  <a:pt x="5534553" y="1619054"/>
                  <a:pt x="5534553" y="2571750"/>
                </a:cubicBezTo>
                <a:cubicBezTo>
                  <a:pt x="5534553" y="3524447"/>
                  <a:pt x="5196666" y="4398226"/>
                  <a:pt x="4634191" y="5079788"/>
                </a:cubicBezTo>
                <a:lnTo>
                  <a:pt x="4576285" y="5143500"/>
                </a:lnTo>
                <a:lnTo>
                  <a:pt x="0" y="51435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47" name="Google Shape;47;p20"/>
          <p:cNvSpPr txBox="1">
            <a:spLocks noGrp="1"/>
          </p:cNvSpPr>
          <p:nvPr>
            <p:ph type="ctrTitle" hasCustomPrompt="1"/>
          </p:nvPr>
        </p:nvSpPr>
        <p:spPr>
          <a:xfrm>
            <a:off x="304003" y="268289"/>
            <a:ext cx="4233600" cy="273526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FFFFFF"/>
              </a:buClr>
              <a:buSzPts val="4000"/>
              <a:buFont typeface="Bitter"/>
              <a:buNone/>
              <a:defRPr sz="4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Thank you</a:t>
            </a:r>
            <a:endParaRPr/>
          </a:p>
        </p:txBody>
      </p:sp>
      <p:pic>
        <p:nvPicPr>
          <p:cNvPr id="49" name="Google Shape;49;p20"/>
          <p:cNvPicPr preferRelativeResize="0"/>
          <p:nvPr/>
        </p:nvPicPr>
        <p:blipFill rotWithShape="1">
          <a:blip r:embed="rId2">
            <a:alphaModFix/>
          </a:blip>
          <a:srcRect/>
          <a:stretch/>
        </p:blipFill>
        <p:spPr>
          <a:xfrm>
            <a:off x="6679421" y="158598"/>
            <a:ext cx="2303367" cy="812953"/>
          </a:xfrm>
          <a:prstGeom prst="rect">
            <a:avLst/>
          </a:prstGeom>
          <a:noFill/>
          <a:ln>
            <a:noFill/>
          </a:ln>
        </p:spPr>
      </p:pic>
      <p:sp>
        <p:nvSpPr>
          <p:cNvPr id="10" name="Text Placeholder 3">
            <a:extLst>
              <a:ext uri="{FF2B5EF4-FFF2-40B4-BE49-F238E27FC236}">
                <a16:creationId xmlns:a16="http://schemas.microsoft.com/office/drawing/2014/main" id="{DB24A85A-8B4B-244E-A8EE-2E19E6B2BAA7}"/>
              </a:ext>
            </a:extLst>
          </p:cNvPr>
          <p:cNvSpPr>
            <a:spLocks noGrp="1"/>
          </p:cNvSpPr>
          <p:nvPr>
            <p:ph type="body" sz="quarter" idx="12" hasCustomPrompt="1"/>
          </p:nvPr>
        </p:nvSpPr>
        <p:spPr>
          <a:xfrm>
            <a:off x="200025" y="4825187"/>
            <a:ext cx="7854950" cy="287337"/>
          </a:xfrm>
          <a:prstGeom prst="rect">
            <a:avLst/>
          </a:prstGeom>
        </p:spPr>
        <p:txBody>
          <a:bodyPr/>
          <a:lstStyle>
            <a:lvl1pPr marL="92073" indent="0">
              <a:tabLst/>
              <a:defRPr sz="600">
                <a:solidFill>
                  <a:schemeClr val="tx1"/>
                </a:solidFill>
              </a:defRPr>
            </a:lvl1pPr>
          </a:lstStyle>
          <a:p>
            <a:r>
              <a:rPr lang="en-US"/>
              <a:t>Footer</a:t>
            </a:r>
          </a:p>
        </p:txBody>
      </p:sp>
      <p:sp>
        <p:nvSpPr>
          <p:cNvPr id="2" name="TextBox 1">
            <a:extLst>
              <a:ext uri="{FF2B5EF4-FFF2-40B4-BE49-F238E27FC236}">
                <a16:creationId xmlns:a16="http://schemas.microsoft.com/office/drawing/2014/main" id="{52341061-1FFE-B848-AE1D-633B6C2F662F}"/>
              </a:ext>
            </a:extLst>
          </p:cNvPr>
          <p:cNvSpPr txBox="1"/>
          <p:nvPr userDrawn="1"/>
        </p:nvSpPr>
        <p:spPr>
          <a:xfrm>
            <a:off x="5967326" y="3198750"/>
            <a:ext cx="2676003" cy="1831271"/>
          </a:xfrm>
          <a:prstGeom prst="rect">
            <a:avLst/>
          </a:prstGeom>
          <a:noFill/>
        </p:spPr>
        <p:txBody>
          <a:bodyPr wrap="square" rtlCol="0">
            <a:spAutoFit/>
          </a:bodyPr>
          <a:lstStyle/>
          <a:p>
            <a:pPr>
              <a:spcAft>
                <a:spcPts val="600"/>
              </a:spcAft>
            </a:pPr>
            <a:r>
              <a:rPr lang="en-US" sz="1200" b="1">
                <a:solidFill>
                  <a:srgbClr val="FFFFFF"/>
                </a:solidFill>
                <a:latin typeface="Open Sans" panose="020B0606030504020204" pitchFamily="34" charset="0"/>
                <a:ea typeface="Open Sans" panose="020B0606030504020204" pitchFamily="34" charset="0"/>
                <a:cs typeface="Open Sans" panose="020B0606030504020204" pitchFamily="34" charset="0"/>
              </a:rPr>
              <a:t>National Nuclear Laboratory</a:t>
            </a:r>
            <a:b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t>5th Floor, Chadwick House</a:t>
            </a:r>
            <a:b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t>Warrington Road, Birchwood Park</a:t>
            </a:r>
            <a:b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t>Warrington WA3 6AE</a:t>
            </a:r>
            <a:b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rgbClr val="FFFFFF"/>
                </a:solidFill>
                <a:latin typeface="Open Sans" panose="020B0606030504020204" pitchFamily="34" charset="0"/>
                <a:ea typeface="Open Sans" panose="020B0606030504020204" pitchFamily="34" charset="0"/>
                <a:cs typeface="Open Sans" panose="020B0606030504020204" pitchFamily="34" charset="0"/>
              </a:rPr>
              <a:t>T. </a:t>
            </a:r>
            <a: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t>+44 (0) 1925 933 744</a:t>
            </a:r>
            <a:b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rgbClr val="FFFFFF"/>
                </a:solidFill>
                <a:latin typeface="Open Sans" panose="020B0606030504020204" pitchFamily="34" charset="0"/>
                <a:ea typeface="Open Sans" panose="020B0606030504020204" pitchFamily="34" charset="0"/>
                <a:cs typeface="Open Sans" panose="020B0606030504020204" pitchFamily="34" charset="0"/>
              </a:rPr>
              <a:t>E. </a:t>
            </a:r>
            <a: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t>customers@uknnl.com</a:t>
            </a:r>
          </a:p>
          <a:p>
            <a:r>
              <a:rPr lang="en-US" sz="1200" b="1">
                <a:solidFill>
                  <a:srgbClr val="FFFFFF"/>
                </a:solidFill>
                <a:latin typeface="Open Sans" panose="020B0606030504020204" pitchFamily="34" charset="0"/>
                <a:ea typeface="Open Sans" panose="020B0606030504020204" pitchFamily="34" charset="0"/>
                <a:cs typeface="Open Sans" panose="020B0606030504020204" pitchFamily="34" charset="0"/>
              </a:rPr>
              <a:t>www.nnl.co.uk</a:t>
            </a:r>
          </a:p>
          <a:p>
            <a:endPar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endPar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3539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3_Title Slide" userDrawn="1">
  <p:cSld name="13_Title Slide">
    <p:spTree>
      <p:nvGrpSpPr>
        <p:cNvPr id="1" name="Shape 22"/>
        <p:cNvGrpSpPr/>
        <p:nvPr/>
      </p:nvGrpSpPr>
      <p:grpSpPr>
        <a:xfrm>
          <a:off x="0" y="0"/>
          <a:ext cx="0" cy="0"/>
          <a:chOff x="0" y="0"/>
          <a:chExt cx="0" cy="0"/>
        </a:xfrm>
      </p:grpSpPr>
      <p:sp>
        <p:nvSpPr>
          <p:cNvPr id="23" name="Google Shape;23;p14"/>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4" name="Google Shape;24;p14"/>
          <p:cNvSpPr/>
          <p:nvPr/>
        </p:nvSpPr>
        <p:spPr>
          <a:xfrm>
            <a:off x="3006318" y="0"/>
            <a:ext cx="5850344" cy="5143500"/>
          </a:xfrm>
          <a:custGeom>
            <a:avLst/>
            <a:gdLst/>
            <a:ahLst/>
            <a:cxnLst/>
            <a:rect l="l" t="t" r="r" b="b"/>
            <a:pathLst>
              <a:path w="5850344" h="5143500" extrusionOk="0">
                <a:moveTo>
                  <a:pt x="1530253" y="0"/>
                </a:moveTo>
                <a:lnTo>
                  <a:pt x="4320091" y="0"/>
                </a:lnTo>
                <a:lnTo>
                  <a:pt x="4560664" y="146151"/>
                </a:lnTo>
                <a:cubicBezTo>
                  <a:pt x="5338765" y="671826"/>
                  <a:pt x="5850344" y="1562045"/>
                  <a:pt x="5850344" y="2571750"/>
                </a:cubicBezTo>
                <a:cubicBezTo>
                  <a:pt x="5850344" y="3581455"/>
                  <a:pt x="5338765" y="4471674"/>
                  <a:pt x="4560664" y="4997349"/>
                </a:cubicBezTo>
                <a:lnTo>
                  <a:pt x="4320091" y="5143500"/>
                </a:lnTo>
                <a:lnTo>
                  <a:pt x="1530253" y="5143500"/>
                </a:lnTo>
                <a:lnTo>
                  <a:pt x="1289681" y="4997349"/>
                </a:lnTo>
                <a:cubicBezTo>
                  <a:pt x="511580" y="4471674"/>
                  <a:pt x="0" y="3581455"/>
                  <a:pt x="0" y="2571750"/>
                </a:cubicBezTo>
                <a:cubicBezTo>
                  <a:pt x="0" y="1562045"/>
                  <a:pt x="511580" y="671826"/>
                  <a:pt x="1289681" y="14615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5" name="Google Shape;25;p14"/>
          <p:cNvSpPr txBox="1">
            <a:spLocks noGrp="1"/>
          </p:cNvSpPr>
          <p:nvPr>
            <p:ph type="ctrTitle"/>
          </p:nvPr>
        </p:nvSpPr>
        <p:spPr>
          <a:xfrm>
            <a:off x="4608514" y="268289"/>
            <a:ext cx="4003859" cy="222451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FFFFFF"/>
              </a:buClr>
              <a:buSzPts val="4000"/>
              <a:buFont typeface="Bitter"/>
              <a:buNone/>
              <a:defRPr sz="4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4"/>
          <p:cNvSpPr txBox="1">
            <a:spLocks noGrp="1"/>
          </p:cNvSpPr>
          <p:nvPr>
            <p:ph type="subTitle" idx="1"/>
          </p:nvPr>
        </p:nvSpPr>
        <p:spPr>
          <a:xfrm>
            <a:off x="4608514" y="2687828"/>
            <a:ext cx="4003859" cy="1775503"/>
          </a:xfrm>
          <a:prstGeom prst="rect">
            <a:avLst/>
          </a:prstGeom>
          <a:noFill/>
          <a:ln>
            <a:noFill/>
          </a:ln>
        </p:spPr>
        <p:txBody>
          <a:bodyPr spcFirstLastPara="1" wrap="square" lIns="0" tIns="0" rIns="0" bIns="0" anchor="t" anchorCtr="0">
            <a:noAutofit/>
          </a:bodyPr>
          <a:lstStyle>
            <a:lvl1pPr marL="182558" lvl="0" indent="-182558" algn="l">
              <a:lnSpc>
                <a:spcPct val="90000"/>
              </a:lnSpc>
              <a:spcBef>
                <a:spcPts val="750"/>
              </a:spcBef>
              <a:spcAft>
                <a:spcPts val="0"/>
              </a:spcAft>
              <a:buSzPts val="1800"/>
              <a:buNone/>
              <a:tabLst/>
              <a:defRPr sz="1800">
                <a:solidFill>
                  <a:schemeClr val="dk1"/>
                </a:solidFill>
              </a:defRPr>
            </a:lvl1pPr>
            <a:lvl2pPr lvl="1" algn="ctr">
              <a:lnSpc>
                <a:spcPct val="100000"/>
              </a:lnSpc>
              <a:spcBef>
                <a:spcPts val="375"/>
              </a:spcBef>
              <a:spcAft>
                <a:spcPts val="0"/>
              </a:spcAft>
              <a:buSzPts val="1500"/>
              <a:buNone/>
              <a:defRPr sz="1500"/>
            </a:lvl2pPr>
            <a:lvl3pPr lvl="2" algn="ctr">
              <a:lnSpc>
                <a:spcPct val="110000"/>
              </a:lnSpc>
              <a:spcBef>
                <a:spcPts val="375"/>
              </a:spcBef>
              <a:spcAft>
                <a:spcPts val="0"/>
              </a:spcAft>
              <a:buSzPts val="1350"/>
              <a:buNone/>
              <a:defRPr sz="1350"/>
            </a:lvl3pPr>
            <a:lvl4pPr lvl="3" algn="ctr">
              <a:lnSpc>
                <a:spcPct val="90000"/>
              </a:lnSpc>
              <a:spcBef>
                <a:spcPts val="675"/>
              </a:spcBef>
              <a:spcAft>
                <a:spcPts val="0"/>
              </a:spcAft>
              <a:buSzPts val="1200"/>
              <a:buNone/>
              <a:defRPr sz="1200"/>
            </a:lvl4pPr>
            <a:lvl5pPr lvl="4" algn="ctr">
              <a:lnSpc>
                <a:spcPct val="110000"/>
              </a:lnSpc>
              <a:spcBef>
                <a:spcPts val="375"/>
              </a:spcBef>
              <a:spcAft>
                <a:spcPts val="0"/>
              </a:spcAft>
              <a:buSzPts val="1200"/>
              <a:buNone/>
              <a:defRPr sz="1200"/>
            </a:lvl5pPr>
            <a:lvl6pPr lvl="5" algn="ctr">
              <a:lnSpc>
                <a:spcPct val="100000"/>
              </a:lnSpc>
              <a:spcBef>
                <a:spcPts val="375"/>
              </a:spcBef>
              <a:spcAft>
                <a:spcPts val="0"/>
              </a:spcAft>
              <a:buSzPts val="1200"/>
              <a:buNone/>
              <a:defRPr sz="1200"/>
            </a:lvl6pPr>
            <a:lvl7pPr lvl="6" algn="ctr">
              <a:lnSpc>
                <a:spcPct val="100000"/>
              </a:lnSpc>
              <a:spcBef>
                <a:spcPts val="375"/>
              </a:spcBef>
              <a:spcAft>
                <a:spcPts val="0"/>
              </a:spcAft>
              <a:buSzPts val="1200"/>
              <a:buNone/>
              <a:defRPr sz="1200"/>
            </a:lvl7pPr>
            <a:lvl8pPr lvl="7" algn="ctr">
              <a:lnSpc>
                <a:spcPct val="100000"/>
              </a:lnSpc>
              <a:spcBef>
                <a:spcPts val="300"/>
              </a:spcBef>
              <a:spcAft>
                <a:spcPts val="0"/>
              </a:spcAft>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8" name="Google Shape;28;p14"/>
          <p:cNvSpPr txBox="1"/>
          <p:nvPr/>
        </p:nvSpPr>
        <p:spPr>
          <a:xfrm>
            <a:off x="6048377" y="4929049"/>
            <a:ext cx="2808287" cy="143401"/>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600" b="1" i="0" u="none" strike="noStrike" cap="none">
                <a:solidFill>
                  <a:schemeClr val="lt1"/>
                </a:solidFill>
                <a:latin typeface="Open Sans"/>
                <a:ea typeface="Open Sans"/>
                <a:cs typeface="Open Sans"/>
                <a:sym typeface="Open Sans"/>
              </a:rPr>
              <a:pPr marL="0" marR="0" lvl="0" indent="0" algn="r" rtl="0">
                <a:spcBef>
                  <a:spcPts val="0"/>
                </a:spcBef>
                <a:spcAft>
                  <a:spcPts val="0"/>
                </a:spcAft>
                <a:buNone/>
              </a:pPr>
              <a:t>‹#›</a:t>
            </a:fld>
            <a:endParaRPr sz="600" b="1" i="0" u="none" strike="noStrike" cap="none">
              <a:solidFill>
                <a:schemeClr val="lt1"/>
              </a:solidFill>
              <a:latin typeface="Open Sans"/>
              <a:ea typeface="Open Sans"/>
              <a:cs typeface="Open Sans"/>
              <a:sym typeface="Open Sans"/>
            </a:endParaRPr>
          </a:p>
        </p:txBody>
      </p:sp>
      <p:sp>
        <p:nvSpPr>
          <p:cNvPr id="10" name="Picture Placeholder 11">
            <a:extLst>
              <a:ext uri="{FF2B5EF4-FFF2-40B4-BE49-F238E27FC236}">
                <a16:creationId xmlns:a16="http://schemas.microsoft.com/office/drawing/2014/main" id="{D85FB46C-27AC-F64A-B10B-1D5110F7606C}"/>
              </a:ext>
            </a:extLst>
          </p:cNvPr>
          <p:cNvSpPr>
            <a:spLocks noGrp="1"/>
          </p:cNvSpPr>
          <p:nvPr>
            <p:ph type="pic" sz="quarter" idx="10"/>
          </p:nvPr>
        </p:nvSpPr>
        <p:spPr>
          <a:xfrm>
            <a:off x="4622554" y="2566847"/>
            <a:ext cx="2808287" cy="36000"/>
          </a:xfrm>
          <a:prstGeom prst="rect">
            <a:avLst/>
          </a:prstGeom>
          <a:solidFill>
            <a:schemeClr val="tx1"/>
          </a:solidFill>
        </p:spPr>
        <p:txBody>
          <a:bodyPr/>
          <a:lstStyle>
            <a:lvl1pPr>
              <a:defRPr sz="100" b="0">
                <a:solidFill>
                  <a:schemeClr val="accent1"/>
                </a:solidFill>
              </a:defRPr>
            </a:lvl1pPr>
          </a:lstStyle>
          <a:p>
            <a:endParaRPr lang="en-US"/>
          </a:p>
        </p:txBody>
      </p:sp>
      <p:sp>
        <p:nvSpPr>
          <p:cNvPr id="4" name="Text Placeholder 3">
            <a:extLst>
              <a:ext uri="{FF2B5EF4-FFF2-40B4-BE49-F238E27FC236}">
                <a16:creationId xmlns:a16="http://schemas.microsoft.com/office/drawing/2014/main" id="{EF7C579A-26DD-B84D-B014-D9661F03E8BE}"/>
              </a:ext>
            </a:extLst>
          </p:cNvPr>
          <p:cNvSpPr>
            <a:spLocks noGrp="1"/>
          </p:cNvSpPr>
          <p:nvPr>
            <p:ph type="body" sz="quarter" idx="12" hasCustomPrompt="1"/>
          </p:nvPr>
        </p:nvSpPr>
        <p:spPr>
          <a:xfrm>
            <a:off x="200026" y="4825187"/>
            <a:ext cx="6879851" cy="287337"/>
          </a:xfrm>
          <a:prstGeom prst="rect">
            <a:avLst/>
          </a:prstGeom>
        </p:spPr>
        <p:txBody>
          <a:bodyPr/>
          <a:lstStyle>
            <a:lvl1pPr marL="92073" indent="0">
              <a:tabLst/>
              <a:defRPr sz="600">
                <a:solidFill>
                  <a:srgbClr val="FFFFFF"/>
                </a:solidFill>
              </a:defRPr>
            </a:lvl1pPr>
          </a:lstStyle>
          <a:p>
            <a:r>
              <a:rPr lang="en-US"/>
              <a:t>Footer</a:t>
            </a:r>
          </a:p>
        </p:txBody>
      </p:sp>
    </p:spTree>
    <p:extLst>
      <p:ext uri="{BB962C8B-B14F-4D97-AF65-F5344CB8AC3E}">
        <p14:creationId xmlns:p14="http://schemas.microsoft.com/office/powerpoint/2010/main" val="1411615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userDrawn="1">
  <p:cSld name="2_Custom Layout">
    <p:spTree>
      <p:nvGrpSpPr>
        <p:cNvPr id="1" name="Shape 39"/>
        <p:cNvGrpSpPr/>
        <p:nvPr/>
      </p:nvGrpSpPr>
      <p:grpSpPr>
        <a:xfrm>
          <a:off x="0" y="0"/>
          <a:ext cx="0" cy="0"/>
          <a:chOff x="0" y="0"/>
          <a:chExt cx="0" cy="0"/>
        </a:xfrm>
      </p:grpSpPr>
      <p:sp>
        <p:nvSpPr>
          <p:cNvPr id="40" name="Google Shape;40;p18"/>
          <p:cNvSpPr/>
          <p:nvPr/>
        </p:nvSpPr>
        <p:spPr>
          <a:xfrm>
            <a:off x="287338" y="1203327"/>
            <a:ext cx="8569325" cy="3539154"/>
          </a:xfrm>
          <a:prstGeom prst="rect">
            <a:avLst/>
          </a:prstGeom>
          <a:solidFill>
            <a:srgbClr val="E9E9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41" name="Google Shape;41;p18"/>
          <p:cNvSpPr txBox="1">
            <a:spLocks noGrp="1"/>
          </p:cNvSpPr>
          <p:nvPr>
            <p:ph type="title"/>
          </p:nvPr>
        </p:nvSpPr>
        <p:spPr>
          <a:xfrm>
            <a:off x="287338" y="276240"/>
            <a:ext cx="8569325"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Text Placeholder 3">
            <a:extLst>
              <a:ext uri="{FF2B5EF4-FFF2-40B4-BE49-F238E27FC236}">
                <a16:creationId xmlns:a16="http://schemas.microsoft.com/office/drawing/2014/main" id="{18B5BCB1-1C91-2348-B677-AD719314606F}"/>
              </a:ext>
            </a:extLst>
          </p:cNvPr>
          <p:cNvSpPr>
            <a:spLocks noGrp="1"/>
          </p:cNvSpPr>
          <p:nvPr>
            <p:ph type="body" sz="quarter" idx="12" hasCustomPrompt="1"/>
          </p:nvPr>
        </p:nvSpPr>
        <p:spPr>
          <a:xfrm>
            <a:off x="200025" y="4825187"/>
            <a:ext cx="6950449" cy="287337"/>
          </a:xfrm>
          <a:prstGeom prst="rect">
            <a:avLst/>
          </a:prstGeom>
        </p:spPr>
        <p:txBody>
          <a:bodyPr/>
          <a:lstStyle>
            <a:lvl1pPr marL="92073" indent="0">
              <a:tabLst/>
              <a:defRPr sz="600">
                <a:solidFill>
                  <a:schemeClr val="tx1"/>
                </a:solidFill>
              </a:defRPr>
            </a:lvl1pPr>
          </a:lstStyle>
          <a:p>
            <a:r>
              <a:rPr lang="en-US"/>
              <a:t>Footer</a:t>
            </a:r>
          </a:p>
        </p:txBody>
      </p:sp>
    </p:spTree>
    <p:extLst>
      <p:ext uri="{BB962C8B-B14F-4D97-AF65-F5344CB8AC3E}">
        <p14:creationId xmlns:p14="http://schemas.microsoft.com/office/powerpoint/2010/main" val="2288855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sp>
        <p:nvSpPr>
          <p:cNvPr id="19" name="Text Placeholder 11"/>
          <p:cNvSpPr>
            <a:spLocks noGrp="1"/>
          </p:cNvSpPr>
          <p:nvPr>
            <p:ph type="body" sz="quarter" idx="13" hasCustomPrompt="1"/>
          </p:nvPr>
        </p:nvSpPr>
        <p:spPr>
          <a:xfrm>
            <a:off x="5807677" y="234782"/>
            <a:ext cx="3051134" cy="416852"/>
          </a:xfrm>
          <a:prstGeom prst="rect">
            <a:avLst/>
          </a:prstGeom>
        </p:spPr>
        <p:txBody>
          <a:bodyPr lIns="0" tIns="0" rIns="0" bIns="0" anchor="b"/>
          <a:lstStyle>
            <a:lvl1pPr marL="0" indent="0" algn="r">
              <a:buNone/>
              <a:defRPr sz="825" b="1" baseline="0">
                <a:solidFill>
                  <a:schemeClr val="bg2"/>
                </a:solidFill>
              </a:defRPr>
            </a:lvl1pPr>
            <a:lvl2pPr marL="257150" indent="0">
              <a:buNone/>
              <a:defRPr sz="900" b="1"/>
            </a:lvl2pPr>
            <a:lvl3pPr marL="514301" indent="0">
              <a:buNone/>
              <a:defRPr sz="900" b="1"/>
            </a:lvl3pPr>
            <a:lvl4pPr marL="771449" indent="0">
              <a:buNone/>
              <a:defRPr sz="900" b="1"/>
            </a:lvl4pPr>
            <a:lvl5pPr marL="1028598" indent="0">
              <a:buNone/>
              <a:defRPr sz="900" b="1"/>
            </a:lvl5pPr>
          </a:lstStyle>
          <a:p>
            <a:pPr lvl="0"/>
            <a:r>
              <a:rPr lang="en-US"/>
              <a:t>INSERT MAIN PRESENTATION TITLE</a:t>
            </a:r>
          </a:p>
        </p:txBody>
      </p:sp>
      <p:sp>
        <p:nvSpPr>
          <p:cNvPr id="13" name="Text Placeholder 11"/>
          <p:cNvSpPr>
            <a:spLocks noGrp="1"/>
          </p:cNvSpPr>
          <p:nvPr>
            <p:ph type="body" sz="quarter" idx="14" hasCustomPrompt="1"/>
          </p:nvPr>
        </p:nvSpPr>
        <p:spPr>
          <a:xfrm>
            <a:off x="291267" y="234782"/>
            <a:ext cx="4321554" cy="416853"/>
          </a:xfrm>
          <a:prstGeom prst="rect">
            <a:avLst/>
          </a:prstGeom>
        </p:spPr>
        <p:txBody>
          <a:bodyPr lIns="0" tIns="0" rIns="0" bIns="0" anchor="b" anchorCtr="0"/>
          <a:lstStyle>
            <a:lvl1pPr marL="0" indent="0">
              <a:buNone/>
              <a:defRPr sz="1350" b="1" baseline="0">
                <a:solidFill>
                  <a:schemeClr val="tx1"/>
                </a:solidFill>
              </a:defRPr>
            </a:lvl1pPr>
            <a:lvl2pPr marL="257150" indent="0">
              <a:buNone/>
              <a:defRPr sz="900" b="1"/>
            </a:lvl2pPr>
            <a:lvl3pPr marL="514301" indent="0">
              <a:buNone/>
              <a:defRPr sz="900" b="1"/>
            </a:lvl3pPr>
            <a:lvl4pPr marL="771449" indent="0">
              <a:buNone/>
              <a:defRPr sz="900" b="1"/>
            </a:lvl4pPr>
            <a:lvl5pPr marL="1028598" indent="0">
              <a:buNone/>
              <a:defRPr sz="900" b="1"/>
            </a:lvl5pPr>
          </a:lstStyle>
          <a:p>
            <a:pPr lvl="0"/>
            <a:r>
              <a:rPr lang="en-US"/>
              <a:t>INSERT MAIN SLIDE TITLE</a:t>
            </a:r>
          </a:p>
        </p:txBody>
      </p:sp>
      <p:cxnSp>
        <p:nvCxnSpPr>
          <p:cNvPr id="21" name="Straight Connector 20"/>
          <p:cNvCxnSpPr/>
          <p:nvPr userDrawn="1"/>
        </p:nvCxnSpPr>
        <p:spPr>
          <a:xfrm flipH="1">
            <a:off x="291267" y="706172"/>
            <a:ext cx="885273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Rectangle 24"/>
          <p:cNvSpPr/>
          <p:nvPr userDrawn="1"/>
        </p:nvSpPr>
        <p:spPr>
          <a:xfrm>
            <a:off x="0" y="4565136"/>
            <a:ext cx="9144000" cy="578375"/>
          </a:xfrm>
          <a:prstGeom prst="rect">
            <a:avLst/>
          </a:prstGeom>
          <a:gradFill flip="none" rotWithShape="1">
            <a:gsLst>
              <a:gs pos="0">
                <a:srgbClr val="00A2E0"/>
              </a:gs>
              <a:gs pos="100000">
                <a:srgbClr val="0C457B"/>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solidFill>
                  <a:srgbClr val="FFFFFF"/>
                </a:solidFill>
              </a:rPr>
              <a:t> </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3791" y="4694490"/>
            <a:ext cx="1215020" cy="319667"/>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99697" y="4565752"/>
            <a:ext cx="1542046" cy="577126"/>
          </a:xfrm>
          <a:prstGeom prst="rect">
            <a:avLst/>
          </a:prstGeom>
        </p:spPr>
      </p:pic>
      <p:sp>
        <p:nvSpPr>
          <p:cNvPr id="31" name="Slide Number Placeholder 5"/>
          <p:cNvSpPr>
            <a:spLocks noGrp="1"/>
          </p:cNvSpPr>
          <p:nvPr>
            <p:ph type="sldNum" sz="quarter" idx="12"/>
          </p:nvPr>
        </p:nvSpPr>
        <p:spPr>
          <a:xfrm>
            <a:off x="291270" y="4762387"/>
            <a:ext cx="327116" cy="156533"/>
          </a:xfrm>
          <a:prstGeom prst="rect">
            <a:avLst/>
          </a:prstGeom>
        </p:spPr>
        <p:txBody>
          <a:bodyPr lIns="0" tIns="0" rIns="0" bIns="0" anchor="ctr" anchorCtr="0"/>
          <a:lstStyle>
            <a:lvl1pPr algn="l">
              <a:defRPr sz="900" b="1">
                <a:solidFill>
                  <a:schemeClr val="bg1"/>
                </a:solidFill>
              </a:defRPr>
            </a:lvl1pPr>
          </a:lstStyle>
          <a:p>
            <a:fld id="{0C1FF1EB-DA24-674F-8709-F23FCCC51EC2}" type="slidenum">
              <a:rPr lang="en-US" smtClean="0">
                <a:solidFill>
                  <a:srgbClr val="FFFFFF"/>
                </a:solidFill>
              </a:rPr>
              <a:pPr/>
              <a:t>‹#›</a:t>
            </a:fld>
            <a:endParaRPr lang="en-US">
              <a:solidFill>
                <a:srgbClr val="FFFFFF"/>
              </a:solidFill>
            </a:endParaRPr>
          </a:p>
        </p:txBody>
      </p:sp>
      <p:sp>
        <p:nvSpPr>
          <p:cNvPr id="32" name="Text Placeholder 11"/>
          <p:cNvSpPr>
            <a:spLocks noGrp="1"/>
          </p:cNvSpPr>
          <p:nvPr>
            <p:ph type="body" sz="quarter" idx="10" hasCustomPrompt="1"/>
          </p:nvPr>
        </p:nvSpPr>
        <p:spPr>
          <a:xfrm>
            <a:off x="618384" y="4770551"/>
            <a:ext cx="5018364" cy="156533"/>
          </a:xfrm>
          <a:prstGeom prst="rect">
            <a:avLst/>
          </a:prstGeom>
        </p:spPr>
        <p:txBody>
          <a:bodyPr lIns="0" tIns="0" rIns="0" bIns="0"/>
          <a:lstStyle>
            <a:lvl1pPr marL="0" indent="0">
              <a:buNone/>
              <a:defRPr sz="900" b="1" baseline="0">
                <a:solidFill>
                  <a:schemeClr val="bg1"/>
                </a:solidFill>
              </a:defRPr>
            </a:lvl1pPr>
            <a:lvl2pPr marL="257169" indent="0">
              <a:buNone/>
              <a:defRPr sz="900" b="1"/>
            </a:lvl2pPr>
            <a:lvl3pPr marL="514337" indent="0">
              <a:buNone/>
              <a:defRPr sz="900" b="1"/>
            </a:lvl3pPr>
            <a:lvl4pPr marL="771506" indent="0">
              <a:buNone/>
              <a:defRPr sz="900" b="1"/>
            </a:lvl4pPr>
            <a:lvl5pPr marL="1028675" indent="0">
              <a:buNone/>
              <a:defRPr sz="900" b="1"/>
            </a:lvl5pPr>
          </a:lstStyle>
          <a:p>
            <a:pPr lvl="0"/>
            <a:r>
              <a:rPr lang="en-US"/>
              <a:t>PROTECTIVE MARKING</a:t>
            </a:r>
          </a:p>
        </p:txBody>
      </p:sp>
    </p:spTree>
    <p:extLst>
      <p:ext uri="{BB962C8B-B14F-4D97-AF65-F5344CB8AC3E}">
        <p14:creationId xmlns:p14="http://schemas.microsoft.com/office/powerpoint/2010/main" val="11082246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38FA05-0FFB-4801-9495-011646916607}"/>
              </a:ext>
            </a:extLst>
          </p:cNvPr>
          <p:cNvSpPr>
            <a:spLocks noGrp="1"/>
          </p:cNvSpPr>
          <p:nvPr>
            <p:ph type="dt" sz="half" idx="10"/>
          </p:nvPr>
        </p:nvSpPr>
        <p:spPr/>
        <p:txBody>
          <a:bodyPr/>
          <a:lstStyle/>
          <a:p>
            <a:fld id="{E337BE92-4B3A-4D02-B94B-F3444FFC1226}" type="datetimeFigureOut">
              <a:rPr lang="en-GB" smtClean="0"/>
              <a:t>21/05/2024</a:t>
            </a:fld>
            <a:endParaRPr lang="en-GB"/>
          </a:p>
        </p:txBody>
      </p:sp>
      <p:sp>
        <p:nvSpPr>
          <p:cNvPr id="3" name="Footer Placeholder 2">
            <a:extLst>
              <a:ext uri="{FF2B5EF4-FFF2-40B4-BE49-F238E27FC236}">
                <a16:creationId xmlns:a16="http://schemas.microsoft.com/office/drawing/2014/main" id="{F10C9537-5EE7-46E1-BC59-CC53BF0BB5ED}"/>
              </a:ext>
            </a:extLst>
          </p:cNvPr>
          <p:cNvSpPr>
            <a:spLocks noGrp="1"/>
          </p:cNvSpPr>
          <p:nvPr>
            <p:ph type="ftr" sz="quarter" idx="11"/>
          </p:nvPr>
        </p:nvSpPr>
        <p:spPr>
          <a:xfrm>
            <a:off x="199655" y="4875212"/>
            <a:ext cx="7010037" cy="274637"/>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D5D2031-978A-4D50-8E25-902F22BCAB83}"/>
              </a:ext>
            </a:extLst>
          </p:cNvPr>
          <p:cNvSpPr>
            <a:spLocks noGrp="1"/>
          </p:cNvSpPr>
          <p:nvPr>
            <p:ph type="sldNum" sz="quarter" idx="12"/>
          </p:nvPr>
        </p:nvSpPr>
        <p:spPr/>
        <p:txBody>
          <a:bodyPr/>
          <a:lstStyle/>
          <a:p>
            <a:fld id="{40964A93-D04A-4C85-B8C4-30D1CE074E49}" type="slidenum">
              <a:rPr lang="en-GB" smtClean="0"/>
              <a:t>‹#›</a:t>
            </a:fld>
            <a:endParaRPr lang="en-GB"/>
          </a:p>
        </p:txBody>
      </p:sp>
    </p:spTree>
    <p:extLst>
      <p:ext uri="{BB962C8B-B14F-4D97-AF65-F5344CB8AC3E}">
        <p14:creationId xmlns:p14="http://schemas.microsoft.com/office/powerpoint/2010/main" val="3271717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_Title Slide" userDrawn="1">
  <p:cSld name="5_Title Slide">
    <p:spTree>
      <p:nvGrpSpPr>
        <p:cNvPr id="1" name="Shape 139"/>
        <p:cNvGrpSpPr/>
        <p:nvPr/>
      </p:nvGrpSpPr>
      <p:grpSpPr>
        <a:xfrm>
          <a:off x="0" y="0"/>
          <a:ext cx="0" cy="0"/>
          <a:chOff x="0" y="0"/>
          <a:chExt cx="0" cy="0"/>
        </a:xfrm>
      </p:grpSpPr>
      <p:sp>
        <p:nvSpPr>
          <p:cNvPr id="140" name="Google Shape;140;p32"/>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41" name="Google Shape;141;p32"/>
          <p:cNvSpPr/>
          <p:nvPr/>
        </p:nvSpPr>
        <p:spPr>
          <a:xfrm>
            <a:off x="3006318" y="0"/>
            <a:ext cx="5850344" cy="5143500"/>
          </a:xfrm>
          <a:custGeom>
            <a:avLst/>
            <a:gdLst/>
            <a:ahLst/>
            <a:cxnLst/>
            <a:rect l="l" t="t" r="r" b="b"/>
            <a:pathLst>
              <a:path w="5850344" h="5143500" extrusionOk="0">
                <a:moveTo>
                  <a:pt x="1530253" y="0"/>
                </a:moveTo>
                <a:lnTo>
                  <a:pt x="4320091" y="0"/>
                </a:lnTo>
                <a:lnTo>
                  <a:pt x="4560664" y="146151"/>
                </a:lnTo>
                <a:cubicBezTo>
                  <a:pt x="5338765" y="671826"/>
                  <a:pt x="5850344" y="1562045"/>
                  <a:pt x="5850344" y="2571750"/>
                </a:cubicBezTo>
                <a:cubicBezTo>
                  <a:pt x="5850344" y="3581455"/>
                  <a:pt x="5338765" y="4471674"/>
                  <a:pt x="4560664" y="4997349"/>
                </a:cubicBezTo>
                <a:lnTo>
                  <a:pt x="4320091" y="5143500"/>
                </a:lnTo>
                <a:lnTo>
                  <a:pt x="1530253" y="5143500"/>
                </a:lnTo>
                <a:lnTo>
                  <a:pt x="1289681" y="4997349"/>
                </a:lnTo>
                <a:cubicBezTo>
                  <a:pt x="511580" y="4471674"/>
                  <a:pt x="0" y="3581455"/>
                  <a:pt x="0" y="2571750"/>
                </a:cubicBezTo>
                <a:cubicBezTo>
                  <a:pt x="0" y="1562045"/>
                  <a:pt x="511580" y="671826"/>
                  <a:pt x="1289681" y="1461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42" name="Google Shape;142;p32"/>
          <p:cNvSpPr txBox="1">
            <a:spLocks noGrp="1"/>
          </p:cNvSpPr>
          <p:nvPr>
            <p:ph type="ctrTitle"/>
          </p:nvPr>
        </p:nvSpPr>
        <p:spPr>
          <a:xfrm>
            <a:off x="4608514" y="268289"/>
            <a:ext cx="4003859" cy="222451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4000"/>
              <a:buFont typeface="Bitter"/>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5" name="Google Shape;145;p32"/>
          <p:cNvSpPr txBox="1"/>
          <p:nvPr/>
        </p:nvSpPr>
        <p:spPr>
          <a:xfrm>
            <a:off x="6048377" y="4929049"/>
            <a:ext cx="2808287" cy="143401"/>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600" b="1" i="0" u="none" strike="noStrike" cap="none">
                <a:solidFill>
                  <a:schemeClr val="dk1"/>
                </a:solidFill>
                <a:latin typeface="Open Sans"/>
                <a:ea typeface="Open Sans"/>
                <a:cs typeface="Open Sans"/>
                <a:sym typeface="Open Sans"/>
              </a:rPr>
              <a:pPr marL="0" marR="0" lvl="0" indent="0" algn="r" rtl="0">
                <a:spcBef>
                  <a:spcPts val="0"/>
                </a:spcBef>
                <a:spcAft>
                  <a:spcPts val="0"/>
                </a:spcAft>
                <a:buNone/>
              </a:pPr>
              <a:t>‹#›</a:t>
            </a:fld>
            <a:endParaRPr sz="600" b="1" i="0" u="none" strike="noStrike" cap="none" dirty="0">
              <a:solidFill>
                <a:schemeClr val="dk1"/>
              </a:solidFill>
              <a:latin typeface="Open Sans"/>
              <a:ea typeface="Open Sans"/>
              <a:cs typeface="Open Sans"/>
              <a:sym typeface="Open Sans"/>
            </a:endParaRPr>
          </a:p>
        </p:txBody>
      </p:sp>
      <p:sp>
        <p:nvSpPr>
          <p:cNvPr id="10" name="Text Placeholder 3">
            <a:extLst>
              <a:ext uri="{FF2B5EF4-FFF2-40B4-BE49-F238E27FC236}">
                <a16:creationId xmlns:a16="http://schemas.microsoft.com/office/drawing/2014/main" id="{080BFC46-72B4-4C48-B406-DBE39BF5EA8F}"/>
              </a:ext>
            </a:extLst>
          </p:cNvPr>
          <p:cNvSpPr>
            <a:spLocks noGrp="1"/>
          </p:cNvSpPr>
          <p:nvPr>
            <p:ph type="body" sz="quarter" idx="12" hasCustomPrompt="1"/>
          </p:nvPr>
        </p:nvSpPr>
        <p:spPr>
          <a:xfrm>
            <a:off x="200026" y="4825187"/>
            <a:ext cx="6869766" cy="287337"/>
          </a:xfrm>
          <a:prstGeom prst="rect">
            <a:avLst/>
          </a:prstGeom>
        </p:spPr>
        <p:txBody>
          <a:bodyPr/>
          <a:lstStyle>
            <a:lvl1pPr marL="92073" indent="0">
              <a:tabLst/>
              <a:defRPr sz="600">
                <a:solidFill>
                  <a:schemeClr val="tx1"/>
                </a:solidFill>
              </a:defRPr>
            </a:lvl1pPr>
          </a:lstStyle>
          <a:p>
            <a:r>
              <a:rPr lang="en-US" dirty="0"/>
              <a:t>Footer</a:t>
            </a:r>
          </a:p>
        </p:txBody>
      </p:sp>
      <p:sp>
        <p:nvSpPr>
          <p:cNvPr id="12" name="Google Shape;26;p14">
            <a:extLst>
              <a:ext uri="{FF2B5EF4-FFF2-40B4-BE49-F238E27FC236}">
                <a16:creationId xmlns:a16="http://schemas.microsoft.com/office/drawing/2014/main" id="{636C4483-0D96-B442-A51C-55A64CF3920F}"/>
              </a:ext>
            </a:extLst>
          </p:cNvPr>
          <p:cNvSpPr txBox="1">
            <a:spLocks noGrp="1"/>
          </p:cNvSpPr>
          <p:nvPr>
            <p:ph type="subTitle" idx="1"/>
          </p:nvPr>
        </p:nvSpPr>
        <p:spPr>
          <a:xfrm>
            <a:off x="4608514" y="2687828"/>
            <a:ext cx="4003859" cy="1775503"/>
          </a:xfrm>
          <a:prstGeom prst="rect">
            <a:avLst/>
          </a:prstGeom>
          <a:noFill/>
          <a:ln>
            <a:noFill/>
          </a:ln>
        </p:spPr>
        <p:txBody>
          <a:bodyPr spcFirstLastPara="1" wrap="square" lIns="0" tIns="0" rIns="0" bIns="0" anchor="t" anchorCtr="0">
            <a:noAutofit/>
          </a:bodyPr>
          <a:lstStyle>
            <a:lvl1pPr marL="182558" lvl="0" indent="-182558" algn="l">
              <a:lnSpc>
                <a:spcPct val="90000"/>
              </a:lnSpc>
              <a:spcBef>
                <a:spcPts val="750"/>
              </a:spcBef>
              <a:spcAft>
                <a:spcPts val="0"/>
              </a:spcAft>
              <a:buSzPts val="1800"/>
              <a:buNone/>
              <a:tabLst/>
              <a:defRPr sz="1800">
                <a:solidFill>
                  <a:schemeClr val="dk1"/>
                </a:solidFill>
              </a:defRPr>
            </a:lvl1pPr>
            <a:lvl2pPr lvl="1" algn="ctr">
              <a:lnSpc>
                <a:spcPct val="100000"/>
              </a:lnSpc>
              <a:spcBef>
                <a:spcPts val="375"/>
              </a:spcBef>
              <a:spcAft>
                <a:spcPts val="0"/>
              </a:spcAft>
              <a:buSzPts val="1500"/>
              <a:buNone/>
              <a:defRPr sz="1500"/>
            </a:lvl2pPr>
            <a:lvl3pPr lvl="2" algn="ctr">
              <a:lnSpc>
                <a:spcPct val="110000"/>
              </a:lnSpc>
              <a:spcBef>
                <a:spcPts val="375"/>
              </a:spcBef>
              <a:spcAft>
                <a:spcPts val="0"/>
              </a:spcAft>
              <a:buSzPts val="1350"/>
              <a:buNone/>
              <a:defRPr sz="1350"/>
            </a:lvl3pPr>
            <a:lvl4pPr lvl="3" algn="ctr">
              <a:lnSpc>
                <a:spcPct val="90000"/>
              </a:lnSpc>
              <a:spcBef>
                <a:spcPts val="675"/>
              </a:spcBef>
              <a:spcAft>
                <a:spcPts val="0"/>
              </a:spcAft>
              <a:buSzPts val="1200"/>
              <a:buNone/>
              <a:defRPr sz="1200"/>
            </a:lvl4pPr>
            <a:lvl5pPr lvl="4" algn="ctr">
              <a:lnSpc>
                <a:spcPct val="110000"/>
              </a:lnSpc>
              <a:spcBef>
                <a:spcPts val="375"/>
              </a:spcBef>
              <a:spcAft>
                <a:spcPts val="0"/>
              </a:spcAft>
              <a:buSzPts val="1200"/>
              <a:buNone/>
              <a:defRPr sz="1200"/>
            </a:lvl5pPr>
            <a:lvl6pPr lvl="5" algn="ctr">
              <a:lnSpc>
                <a:spcPct val="100000"/>
              </a:lnSpc>
              <a:spcBef>
                <a:spcPts val="375"/>
              </a:spcBef>
              <a:spcAft>
                <a:spcPts val="0"/>
              </a:spcAft>
              <a:buSzPts val="1200"/>
              <a:buNone/>
              <a:defRPr sz="1200"/>
            </a:lvl6pPr>
            <a:lvl7pPr lvl="6" algn="ctr">
              <a:lnSpc>
                <a:spcPct val="100000"/>
              </a:lnSpc>
              <a:spcBef>
                <a:spcPts val="375"/>
              </a:spcBef>
              <a:spcAft>
                <a:spcPts val="0"/>
              </a:spcAft>
              <a:buSzPts val="1200"/>
              <a:buNone/>
              <a:defRPr sz="1200"/>
            </a:lvl7pPr>
            <a:lvl8pPr lvl="7" algn="ctr">
              <a:lnSpc>
                <a:spcPct val="100000"/>
              </a:lnSpc>
              <a:spcBef>
                <a:spcPts val="300"/>
              </a:spcBef>
              <a:spcAft>
                <a:spcPts val="0"/>
              </a:spcAft>
              <a:buSzPts val="1200"/>
              <a:buNone/>
              <a:defRPr sz="1200"/>
            </a:lvl8pPr>
            <a:lvl9pPr lvl="8" algn="ctr">
              <a:lnSpc>
                <a:spcPct val="90000"/>
              </a:lnSpc>
              <a:spcBef>
                <a:spcPts val="375"/>
              </a:spcBef>
              <a:spcAft>
                <a:spcPts val="0"/>
              </a:spcAft>
              <a:buClr>
                <a:schemeClr val="dk1"/>
              </a:buClr>
              <a:buSzPts val="1200"/>
              <a:buNone/>
              <a:defRPr sz="1200"/>
            </a:lvl9pPr>
          </a:lstStyle>
          <a:p>
            <a:endParaRPr dirty="0"/>
          </a:p>
        </p:txBody>
      </p:sp>
      <p:sp>
        <p:nvSpPr>
          <p:cNvPr id="13" name="Picture Placeholder 11">
            <a:extLst>
              <a:ext uri="{FF2B5EF4-FFF2-40B4-BE49-F238E27FC236}">
                <a16:creationId xmlns:a16="http://schemas.microsoft.com/office/drawing/2014/main" id="{E4DE9E3E-240A-734A-BC6C-2CE8582E9272}"/>
              </a:ext>
            </a:extLst>
          </p:cNvPr>
          <p:cNvSpPr>
            <a:spLocks noGrp="1"/>
          </p:cNvSpPr>
          <p:nvPr>
            <p:ph type="pic" sz="quarter" idx="10"/>
          </p:nvPr>
        </p:nvSpPr>
        <p:spPr>
          <a:xfrm>
            <a:off x="4622554" y="2566847"/>
            <a:ext cx="2808287" cy="36000"/>
          </a:xfrm>
          <a:prstGeom prst="rect">
            <a:avLst/>
          </a:prstGeom>
          <a:solidFill>
            <a:schemeClr val="tx1"/>
          </a:solidFill>
        </p:spPr>
        <p:txBody>
          <a:bodyPr/>
          <a:lstStyle>
            <a:lvl1pPr>
              <a:defRPr sz="100" b="0">
                <a:solidFill>
                  <a:schemeClr val="accent1"/>
                </a:solidFill>
              </a:defRPr>
            </a:lvl1pPr>
          </a:lstStyle>
          <a:p>
            <a:endParaRPr lang="en-US" dirty="0"/>
          </a:p>
        </p:txBody>
      </p:sp>
    </p:spTree>
    <p:extLst>
      <p:ext uri="{BB962C8B-B14F-4D97-AF65-F5344CB8AC3E}">
        <p14:creationId xmlns:p14="http://schemas.microsoft.com/office/powerpoint/2010/main" val="3832639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Lucida Fax" panose="02060602050505020204" pitchFamily="18" charset="77"/>
              </a:defRPr>
            </a:lvl1pPr>
          </a:lstStyle>
          <a:p>
            <a:r>
              <a:rPr lang="en-GB" dirty="0"/>
              <a:t>Click to edit Master title style</a:t>
            </a:r>
            <a:endParaRPr lang="en-US" dirty="0"/>
          </a:p>
        </p:txBody>
      </p:sp>
      <p:sp>
        <p:nvSpPr>
          <p:cNvPr id="3" name="Content Placeholder 2"/>
          <p:cNvSpPr>
            <a:spLocks noGrp="1"/>
          </p:cNvSpPr>
          <p:nvPr>
            <p:ph idx="1"/>
          </p:nvPr>
        </p:nvSpPr>
        <p:spPr>
          <a:xfrm>
            <a:off x="288000" y="1203325"/>
            <a:ext cx="8569325" cy="3671886"/>
          </a:xfrm>
        </p:spPr>
        <p:txBody>
          <a:bodyPr/>
          <a:lstStyle>
            <a:lvl1pPr marL="171450" indent="-171450">
              <a:buClr>
                <a:schemeClr val="accent1"/>
              </a:buClr>
              <a:buSzPct val="100000"/>
              <a:buFont typeface="System Font Regular"/>
              <a:buChar char="●"/>
              <a:defRPr/>
            </a:lvl1pPr>
            <a:lvl2pPr marL="514350" indent="-171450">
              <a:buClr>
                <a:schemeClr val="accent1"/>
              </a:buClr>
              <a:buSzPct val="100000"/>
              <a:buFont typeface="System Font Regular"/>
              <a:buChar char="●"/>
              <a:defRPr/>
            </a:lvl2pPr>
            <a:lvl3pPr marL="857250" indent="-171450">
              <a:buClr>
                <a:schemeClr val="accent1"/>
              </a:buClr>
              <a:buSzPct val="100000"/>
              <a:buFont typeface="System Font Regular"/>
              <a:buChar char="●"/>
              <a:defRPr/>
            </a:lvl3pPr>
            <a:lvl4pPr marL="1200150" indent="-171450">
              <a:buClr>
                <a:schemeClr val="accent1"/>
              </a:buClr>
              <a:buSzPct val="100000"/>
              <a:buFont typeface="System Font Regular"/>
              <a:buChar char="●"/>
              <a:defRPr/>
            </a:lvl4pPr>
            <a:lvl5pPr marL="1543050" indent="-171450">
              <a:buClr>
                <a:schemeClr val="accent1"/>
              </a:buClr>
              <a:buSzPct val="100000"/>
              <a:buFont typeface="System Font Regular"/>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4">
            <a:extLst>
              <a:ext uri="{FF2B5EF4-FFF2-40B4-BE49-F238E27FC236}">
                <a16:creationId xmlns:a16="http://schemas.microsoft.com/office/drawing/2014/main" id="{6FD4B965-9E23-FB4C-B8B9-97967DBE6610}"/>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 © National Nuclear Laboratory</a:t>
            </a:r>
          </a:p>
        </p:txBody>
      </p:sp>
    </p:spTree>
    <p:extLst>
      <p:ext uri="{BB962C8B-B14F-4D97-AF65-F5344CB8AC3E}">
        <p14:creationId xmlns:p14="http://schemas.microsoft.com/office/powerpoint/2010/main" val="1204867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Slide" userDrawn="1">
  <p:cSld name="5_Title Slide">
    <p:spTree>
      <p:nvGrpSpPr>
        <p:cNvPr id="1" name="Shape 139"/>
        <p:cNvGrpSpPr/>
        <p:nvPr/>
      </p:nvGrpSpPr>
      <p:grpSpPr>
        <a:xfrm>
          <a:off x="0" y="0"/>
          <a:ext cx="0" cy="0"/>
          <a:chOff x="0" y="0"/>
          <a:chExt cx="0" cy="0"/>
        </a:xfrm>
      </p:grpSpPr>
      <p:sp>
        <p:nvSpPr>
          <p:cNvPr id="140" name="Google Shape;140;p32"/>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41" name="Google Shape;141;p32"/>
          <p:cNvSpPr/>
          <p:nvPr/>
        </p:nvSpPr>
        <p:spPr>
          <a:xfrm>
            <a:off x="3006318" y="0"/>
            <a:ext cx="5850344" cy="5143500"/>
          </a:xfrm>
          <a:custGeom>
            <a:avLst/>
            <a:gdLst/>
            <a:ahLst/>
            <a:cxnLst/>
            <a:rect l="l" t="t" r="r" b="b"/>
            <a:pathLst>
              <a:path w="5850344" h="5143500" extrusionOk="0">
                <a:moveTo>
                  <a:pt x="1530253" y="0"/>
                </a:moveTo>
                <a:lnTo>
                  <a:pt x="4320091" y="0"/>
                </a:lnTo>
                <a:lnTo>
                  <a:pt x="4560664" y="146151"/>
                </a:lnTo>
                <a:cubicBezTo>
                  <a:pt x="5338765" y="671826"/>
                  <a:pt x="5850344" y="1562045"/>
                  <a:pt x="5850344" y="2571750"/>
                </a:cubicBezTo>
                <a:cubicBezTo>
                  <a:pt x="5850344" y="3581455"/>
                  <a:pt x="5338765" y="4471674"/>
                  <a:pt x="4560664" y="4997349"/>
                </a:cubicBezTo>
                <a:lnTo>
                  <a:pt x="4320091" y="5143500"/>
                </a:lnTo>
                <a:lnTo>
                  <a:pt x="1530253" y="5143500"/>
                </a:lnTo>
                <a:lnTo>
                  <a:pt x="1289681" y="4997349"/>
                </a:lnTo>
                <a:cubicBezTo>
                  <a:pt x="511580" y="4471674"/>
                  <a:pt x="0" y="3581455"/>
                  <a:pt x="0" y="2571750"/>
                </a:cubicBezTo>
                <a:cubicBezTo>
                  <a:pt x="0" y="1562045"/>
                  <a:pt x="511580" y="671826"/>
                  <a:pt x="1289681" y="1461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42" name="Google Shape;142;p32"/>
          <p:cNvSpPr txBox="1">
            <a:spLocks noGrp="1"/>
          </p:cNvSpPr>
          <p:nvPr>
            <p:ph type="ctrTitle"/>
          </p:nvPr>
        </p:nvSpPr>
        <p:spPr>
          <a:xfrm>
            <a:off x="4608514" y="268289"/>
            <a:ext cx="4003859" cy="222451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4000"/>
              <a:buFont typeface="Bitter"/>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5" name="Google Shape;145;p32"/>
          <p:cNvSpPr txBox="1"/>
          <p:nvPr/>
        </p:nvSpPr>
        <p:spPr>
          <a:xfrm>
            <a:off x="6048377" y="4929049"/>
            <a:ext cx="2808287" cy="143401"/>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600" b="1" i="0" u="none" strike="noStrike" cap="none">
                <a:solidFill>
                  <a:schemeClr val="dk1"/>
                </a:solidFill>
                <a:latin typeface="Open Sans"/>
                <a:ea typeface="Open Sans"/>
                <a:cs typeface="Open Sans"/>
                <a:sym typeface="Open Sans"/>
              </a:rPr>
              <a:pPr marL="0" marR="0" lvl="0" indent="0" algn="r" rtl="0">
                <a:spcBef>
                  <a:spcPts val="0"/>
                </a:spcBef>
                <a:spcAft>
                  <a:spcPts val="0"/>
                </a:spcAft>
                <a:buNone/>
              </a:pPr>
              <a:t>‹#›</a:t>
            </a:fld>
            <a:endParaRPr sz="600" b="1" i="0" u="none" strike="noStrike" cap="none" dirty="0">
              <a:solidFill>
                <a:schemeClr val="dk1"/>
              </a:solidFill>
              <a:latin typeface="Open Sans"/>
              <a:ea typeface="Open Sans"/>
              <a:cs typeface="Open Sans"/>
              <a:sym typeface="Open Sans"/>
            </a:endParaRPr>
          </a:p>
        </p:txBody>
      </p:sp>
      <p:sp>
        <p:nvSpPr>
          <p:cNvPr id="10" name="Text Placeholder 3">
            <a:extLst>
              <a:ext uri="{FF2B5EF4-FFF2-40B4-BE49-F238E27FC236}">
                <a16:creationId xmlns:a16="http://schemas.microsoft.com/office/drawing/2014/main" id="{080BFC46-72B4-4C48-B406-DBE39BF5EA8F}"/>
              </a:ext>
            </a:extLst>
          </p:cNvPr>
          <p:cNvSpPr>
            <a:spLocks noGrp="1"/>
          </p:cNvSpPr>
          <p:nvPr>
            <p:ph type="body" sz="quarter" idx="12" hasCustomPrompt="1"/>
          </p:nvPr>
        </p:nvSpPr>
        <p:spPr>
          <a:xfrm>
            <a:off x="200026" y="4825187"/>
            <a:ext cx="6869766" cy="287337"/>
          </a:xfrm>
          <a:prstGeom prst="rect">
            <a:avLst/>
          </a:prstGeom>
        </p:spPr>
        <p:txBody>
          <a:bodyPr/>
          <a:lstStyle>
            <a:lvl1pPr marL="92073" indent="0">
              <a:tabLst/>
              <a:defRPr sz="600">
                <a:solidFill>
                  <a:schemeClr val="tx1"/>
                </a:solidFill>
              </a:defRPr>
            </a:lvl1pPr>
          </a:lstStyle>
          <a:p>
            <a:r>
              <a:rPr lang="en-US" dirty="0"/>
              <a:t>Footer</a:t>
            </a:r>
          </a:p>
        </p:txBody>
      </p:sp>
      <p:sp>
        <p:nvSpPr>
          <p:cNvPr id="12" name="Google Shape;26;p14">
            <a:extLst>
              <a:ext uri="{FF2B5EF4-FFF2-40B4-BE49-F238E27FC236}">
                <a16:creationId xmlns:a16="http://schemas.microsoft.com/office/drawing/2014/main" id="{636C4483-0D96-B442-A51C-55A64CF3920F}"/>
              </a:ext>
            </a:extLst>
          </p:cNvPr>
          <p:cNvSpPr txBox="1">
            <a:spLocks noGrp="1"/>
          </p:cNvSpPr>
          <p:nvPr>
            <p:ph type="subTitle" idx="1"/>
          </p:nvPr>
        </p:nvSpPr>
        <p:spPr>
          <a:xfrm>
            <a:off x="4608514" y="2687828"/>
            <a:ext cx="4003859" cy="1775503"/>
          </a:xfrm>
          <a:prstGeom prst="rect">
            <a:avLst/>
          </a:prstGeom>
          <a:noFill/>
          <a:ln>
            <a:noFill/>
          </a:ln>
        </p:spPr>
        <p:txBody>
          <a:bodyPr spcFirstLastPara="1" wrap="square" lIns="0" tIns="0" rIns="0" bIns="0" anchor="t" anchorCtr="0">
            <a:noAutofit/>
          </a:bodyPr>
          <a:lstStyle>
            <a:lvl1pPr marL="182558" lvl="0" indent="-182558" algn="l">
              <a:lnSpc>
                <a:spcPct val="90000"/>
              </a:lnSpc>
              <a:spcBef>
                <a:spcPts val="750"/>
              </a:spcBef>
              <a:spcAft>
                <a:spcPts val="0"/>
              </a:spcAft>
              <a:buSzPts val="1800"/>
              <a:buNone/>
              <a:tabLst/>
              <a:defRPr sz="1800">
                <a:solidFill>
                  <a:schemeClr val="dk1"/>
                </a:solidFill>
              </a:defRPr>
            </a:lvl1pPr>
            <a:lvl2pPr lvl="1" algn="ctr">
              <a:lnSpc>
                <a:spcPct val="100000"/>
              </a:lnSpc>
              <a:spcBef>
                <a:spcPts val="375"/>
              </a:spcBef>
              <a:spcAft>
                <a:spcPts val="0"/>
              </a:spcAft>
              <a:buSzPts val="1500"/>
              <a:buNone/>
              <a:defRPr sz="1500"/>
            </a:lvl2pPr>
            <a:lvl3pPr lvl="2" algn="ctr">
              <a:lnSpc>
                <a:spcPct val="110000"/>
              </a:lnSpc>
              <a:spcBef>
                <a:spcPts val="375"/>
              </a:spcBef>
              <a:spcAft>
                <a:spcPts val="0"/>
              </a:spcAft>
              <a:buSzPts val="1350"/>
              <a:buNone/>
              <a:defRPr sz="1350"/>
            </a:lvl3pPr>
            <a:lvl4pPr lvl="3" algn="ctr">
              <a:lnSpc>
                <a:spcPct val="90000"/>
              </a:lnSpc>
              <a:spcBef>
                <a:spcPts val="675"/>
              </a:spcBef>
              <a:spcAft>
                <a:spcPts val="0"/>
              </a:spcAft>
              <a:buSzPts val="1200"/>
              <a:buNone/>
              <a:defRPr sz="1200"/>
            </a:lvl4pPr>
            <a:lvl5pPr lvl="4" algn="ctr">
              <a:lnSpc>
                <a:spcPct val="110000"/>
              </a:lnSpc>
              <a:spcBef>
                <a:spcPts val="375"/>
              </a:spcBef>
              <a:spcAft>
                <a:spcPts val="0"/>
              </a:spcAft>
              <a:buSzPts val="1200"/>
              <a:buNone/>
              <a:defRPr sz="1200"/>
            </a:lvl5pPr>
            <a:lvl6pPr lvl="5" algn="ctr">
              <a:lnSpc>
                <a:spcPct val="100000"/>
              </a:lnSpc>
              <a:spcBef>
                <a:spcPts val="375"/>
              </a:spcBef>
              <a:spcAft>
                <a:spcPts val="0"/>
              </a:spcAft>
              <a:buSzPts val="1200"/>
              <a:buNone/>
              <a:defRPr sz="1200"/>
            </a:lvl6pPr>
            <a:lvl7pPr lvl="6" algn="ctr">
              <a:lnSpc>
                <a:spcPct val="100000"/>
              </a:lnSpc>
              <a:spcBef>
                <a:spcPts val="375"/>
              </a:spcBef>
              <a:spcAft>
                <a:spcPts val="0"/>
              </a:spcAft>
              <a:buSzPts val="1200"/>
              <a:buNone/>
              <a:defRPr sz="1200"/>
            </a:lvl7pPr>
            <a:lvl8pPr lvl="7" algn="ctr">
              <a:lnSpc>
                <a:spcPct val="100000"/>
              </a:lnSpc>
              <a:spcBef>
                <a:spcPts val="300"/>
              </a:spcBef>
              <a:spcAft>
                <a:spcPts val="0"/>
              </a:spcAft>
              <a:buSzPts val="1200"/>
              <a:buNone/>
              <a:defRPr sz="1200"/>
            </a:lvl8pPr>
            <a:lvl9pPr lvl="8" algn="ctr">
              <a:lnSpc>
                <a:spcPct val="90000"/>
              </a:lnSpc>
              <a:spcBef>
                <a:spcPts val="375"/>
              </a:spcBef>
              <a:spcAft>
                <a:spcPts val="0"/>
              </a:spcAft>
              <a:buClr>
                <a:schemeClr val="dk1"/>
              </a:buClr>
              <a:buSzPts val="1200"/>
              <a:buNone/>
              <a:defRPr sz="1200"/>
            </a:lvl9pPr>
          </a:lstStyle>
          <a:p>
            <a:endParaRPr dirty="0"/>
          </a:p>
        </p:txBody>
      </p:sp>
      <p:sp>
        <p:nvSpPr>
          <p:cNvPr id="13" name="Picture Placeholder 11">
            <a:extLst>
              <a:ext uri="{FF2B5EF4-FFF2-40B4-BE49-F238E27FC236}">
                <a16:creationId xmlns:a16="http://schemas.microsoft.com/office/drawing/2014/main" id="{E4DE9E3E-240A-734A-BC6C-2CE8582E9272}"/>
              </a:ext>
            </a:extLst>
          </p:cNvPr>
          <p:cNvSpPr>
            <a:spLocks noGrp="1"/>
          </p:cNvSpPr>
          <p:nvPr>
            <p:ph type="pic" sz="quarter" idx="10"/>
          </p:nvPr>
        </p:nvSpPr>
        <p:spPr>
          <a:xfrm>
            <a:off x="4622554" y="2566847"/>
            <a:ext cx="2808287" cy="36000"/>
          </a:xfrm>
          <a:prstGeom prst="rect">
            <a:avLst/>
          </a:prstGeom>
          <a:solidFill>
            <a:schemeClr val="tx1"/>
          </a:solidFill>
        </p:spPr>
        <p:txBody>
          <a:bodyPr/>
          <a:lstStyle>
            <a:lvl1pPr>
              <a:defRPr sz="100" b="0">
                <a:solidFill>
                  <a:schemeClr val="accent1"/>
                </a:solidFill>
              </a:defRPr>
            </a:lvl1pPr>
          </a:lstStyle>
          <a:p>
            <a:endParaRPr lang="en-US" dirty="0"/>
          </a:p>
        </p:txBody>
      </p:sp>
    </p:spTree>
    <p:extLst>
      <p:ext uri="{BB962C8B-B14F-4D97-AF65-F5344CB8AC3E}">
        <p14:creationId xmlns:p14="http://schemas.microsoft.com/office/powerpoint/2010/main" val="4010089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wo Content" preserve="1" userDrawn="1">
  <p:cSld name="3_Two Conten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287337" y="276240"/>
            <a:ext cx="8569324"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 name="Text Placeholder 3">
            <a:extLst>
              <a:ext uri="{FF2B5EF4-FFF2-40B4-BE49-F238E27FC236}">
                <a16:creationId xmlns:a16="http://schemas.microsoft.com/office/drawing/2014/main" id="{EC8D7ACA-251F-6047-AF86-53264BD40E2C}"/>
              </a:ext>
            </a:extLst>
          </p:cNvPr>
          <p:cNvSpPr>
            <a:spLocks noGrp="1"/>
          </p:cNvSpPr>
          <p:nvPr>
            <p:ph type="body" sz="quarter" idx="12" hasCustomPrompt="1"/>
          </p:nvPr>
        </p:nvSpPr>
        <p:spPr>
          <a:xfrm>
            <a:off x="200026" y="4825187"/>
            <a:ext cx="6889937" cy="287337"/>
          </a:xfrm>
          <a:prstGeom prst="rect">
            <a:avLst/>
          </a:prstGeom>
        </p:spPr>
        <p:txBody>
          <a:bodyPr/>
          <a:lstStyle>
            <a:lvl1pPr marL="92073" indent="0">
              <a:tabLst/>
              <a:defRPr sz="600">
                <a:solidFill>
                  <a:schemeClr val="tx1"/>
                </a:solidFill>
              </a:defRPr>
            </a:lvl1pPr>
          </a:lstStyle>
          <a:p>
            <a:r>
              <a:rPr lang="en-US" dirty="0"/>
              <a:t>Footer</a:t>
            </a:r>
          </a:p>
        </p:txBody>
      </p:sp>
      <p:sp>
        <p:nvSpPr>
          <p:cNvPr id="10" name="Text Placeholder 2">
            <a:extLst>
              <a:ext uri="{FF2B5EF4-FFF2-40B4-BE49-F238E27FC236}">
                <a16:creationId xmlns:a16="http://schemas.microsoft.com/office/drawing/2014/main" id="{2DDDE794-9FFB-4749-B57A-95C1E473C430}"/>
              </a:ext>
            </a:extLst>
          </p:cNvPr>
          <p:cNvSpPr>
            <a:spLocks noGrp="1"/>
          </p:cNvSpPr>
          <p:nvPr>
            <p:ph type="body" sz="quarter" idx="13" hasCustomPrompt="1"/>
          </p:nvPr>
        </p:nvSpPr>
        <p:spPr>
          <a:xfrm>
            <a:off x="200025" y="1203326"/>
            <a:ext cx="8656637"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dirty="0"/>
              <a:t>Level 1</a:t>
            </a:r>
          </a:p>
          <a:p>
            <a:pPr lvl="1"/>
            <a:r>
              <a:rPr lang="en-GB" dirty="0"/>
              <a:t>Level 1 bullet</a:t>
            </a:r>
          </a:p>
          <a:p>
            <a:pPr lvl="2"/>
            <a:r>
              <a:rPr lang="en-GB" dirty="0"/>
              <a:t>Level 2</a:t>
            </a:r>
          </a:p>
          <a:p>
            <a:pPr lvl="3"/>
            <a:r>
              <a:rPr lang="en-GB" dirty="0"/>
              <a:t>Level 2 bullet</a:t>
            </a:r>
          </a:p>
          <a:p>
            <a:pPr lvl="4"/>
            <a:r>
              <a:rPr lang="en-GB" dirty="0"/>
              <a:t>Level 3</a:t>
            </a:r>
          </a:p>
          <a:p>
            <a:pPr lvl="5"/>
            <a:r>
              <a:rPr lang="en-GB" dirty="0"/>
              <a:t>Level 3 bullet</a:t>
            </a:r>
          </a:p>
          <a:p>
            <a:pPr lvl="6"/>
            <a:r>
              <a:rPr lang="en-GB" dirty="0"/>
              <a:t>Level 4</a:t>
            </a:r>
          </a:p>
          <a:p>
            <a:pPr lvl="4"/>
            <a:endParaRPr lang="en-GB" dirty="0"/>
          </a:p>
          <a:p>
            <a:pPr lvl="4"/>
            <a:endParaRPr lang="en-GB" dirty="0"/>
          </a:p>
          <a:p>
            <a:pPr lvl="4"/>
            <a:endParaRPr lang="en-GB" dirty="0"/>
          </a:p>
          <a:p>
            <a:pPr lvl="4"/>
            <a:endParaRPr lang="en-US" dirty="0"/>
          </a:p>
        </p:txBody>
      </p:sp>
    </p:spTree>
    <p:extLst>
      <p:ext uri="{BB962C8B-B14F-4D97-AF65-F5344CB8AC3E}">
        <p14:creationId xmlns:p14="http://schemas.microsoft.com/office/powerpoint/2010/main" val="3707236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wo Content" preserve="1" userDrawn="1">
  <p:cSld name="4_Two Conten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287337" y="276240"/>
            <a:ext cx="8569324"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3" name="Google Shape;153;p34"/>
          <p:cNvSpPr>
            <a:spLocks noGrp="1"/>
          </p:cNvSpPr>
          <p:nvPr>
            <p:ph type="pic" idx="3"/>
          </p:nvPr>
        </p:nvSpPr>
        <p:spPr>
          <a:xfrm>
            <a:off x="4608513" y="1203326"/>
            <a:ext cx="4248150" cy="2736850"/>
          </a:xfrm>
          <a:prstGeom prst="rect">
            <a:avLst/>
          </a:prstGeom>
          <a:noFill/>
          <a:ln>
            <a:noFill/>
          </a:ln>
        </p:spPr>
        <p:txBody>
          <a:bodyPr/>
          <a:lstStyle/>
          <a:p>
            <a:endParaRPr lang="en-US" dirty="0"/>
          </a:p>
        </p:txBody>
      </p:sp>
      <p:sp>
        <p:nvSpPr>
          <p:cNvPr id="7" name="Google Shape;157;p35">
            <a:extLst>
              <a:ext uri="{FF2B5EF4-FFF2-40B4-BE49-F238E27FC236}">
                <a16:creationId xmlns:a16="http://schemas.microsoft.com/office/drawing/2014/main" id="{EF3FF080-3DBD-2E45-B913-E0E15BFC35E7}"/>
              </a:ext>
            </a:extLst>
          </p:cNvPr>
          <p:cNvSpPr txBox="1">
            <a:spLocks noGrp="1"/>
          </p:cNvSpPr>
          <p:nvPr>
            <p:ph type="body" idx="10" hasCustomPrompt="1"/>
          </p:nvPr>
        </p:nvSpPr>
        <p:spPr>
          <a:xfrm>
            <a:off x="4608513" y="4011613"/>
            <a:ext cx="4248149" cy="865187"/>
          </a:xfrm>
          <a:prstGeom prst="rect">
            <a:avLst/>
          </a:prstGeom>
          <a:noFill/>
          <a:ln>
            <a:noFill/>
          </a:ln>
        </p:spPr>
        <p:txBody>
          <a:bodyPr spcFirstLastPara="1" wrap="square" lIns="0" tIns="0" rIns="0" bIns="0" anchor="t" anchorCtr="0">
            <a:noAutofit/>
          </a:bodyPr>
          <a:lstStyle>
            <a:lvl1pPr marL="222245" lvl="0" indent="-130172" algn="l">
              <a:lnSpc>
                <a:spcPct val="90000"/>
              </a:lnSpc>
              <a:spcBef>
                <a:spcPts val="750"/>
              </a:spcBef>
              <a:spcAft>
                <a:spcPts val="0"/>
              </a:spcAft>
              <a:buSzPts val="1800"/>
              <a:buNone/>
              <a:tabLst/>
              <a:defRPr sz="1000" b="1"/>
            </a:lvl1pPr>
            <a:lvl2pPr marL="914378" lvl="1" indent="-228594" algn="l">
              <a:lnSpc>
                <a:spcPct val="100000"/>
              </a:lnSpc>
              <a:spcBef>
                <a:spcPts val="375"/>
              </a:spcBef>
              <a:spcAft>
                <a:spcPts val="0"/>
              </a:spcAft>
              <a:buSzPts val="1800"/>
              <a:buNone/>
              <a:defRPr/>
            </a:lvl2pPr>
            <a:lvl3pPr marL="1371566" lvl="2" indent="-342892" algn="l">
              <a:lnSpc>
                <a:spcPct val="110000"/>
              </a:lnSpc>
              <a:spcBef>
                <a:spcPts val="375"/>
              </a:spcBef>
              <a:spcAft>
                <a:spcPts val="0"/>
              </a:spcAft>
              <a:buSzPts val="1800"/>
              <a:buChar char="●"/>
              <a:defRPr/>
            </a:lvl3pPr>
            <a:lvl4pPr marL="1828754" lvl="3" indent="-228594" algn="l">
              <a:lnSpc>
                <a:spcPct val="90000"/>
              </a:lnSpc>
              <a:spcBef>
                <a:spcPts val="675"/>
              </a:spcBef>
              <a:spcAft>
                <a:spcPts val="0"/>
              </a:spcAft>
              <a:buSzPts val="1800"/>
              <a:buNone/>
              <a:defRPr/>
            </a:lvl4pPr>
            <a:lvl5pPr marL="2285943" lvl="4" indent="-228594" algn="l">
              <a:lnSpc>
                <a:spcPct val="110000"/>
              </a:lnSpc>
              <a:spcBef>
                <a:spcPts val="375"/>
              </a:spcBef>
              <a:spcAft>
                <a:spcPts val="0"/>
              </a:spcAft>
              <a:buSzPts val="1800"/>
              <a:buNone/>
              <a:defRPr/>
            </a:lvl5pPr>
            <a:lvl6pPr marL="2743132" lvl="5" indent="-342892" algn="l">
              <a:lnSpc>
                <a:spcPct val="100000"/>
              </a:lnSpc>
              <a:spcBef>
                <a:spcPts val="375"/>
              </a:spcBef>
              <a:spcAft>
                <a:spcPts val="0"/>
              </a:spcAft>
              <a:buSzPts val="1800"/>
              <a:buChar char="•"/>
              <a:defRPr/>
            </a:lvl6pPr>
            <a:lvl7pPr marL="3200320" lvl="6" indent="-342892" algn="l">
              <a:lnSpc>
                <a:spcPct val="100000"/>
              </a:lnSpc>
              <a:spcBef>
                <a:spcPts val="375"/>
              </a:spcBef>
              <a:spcAft>
                <a:spcPts val="0"/>
              </a:spcAft>
              <a:buSzPts val="1800"/>
              <a:buChar char="•"/>
              <a:defRPr/>
            </a:lvl7pPr>
            <a:lvl8pPr marL="3657509" lvl="7" indent="-228594" algn="l">
              <a:lnSpc>
                <a:spcPct val="100000"/>
              </a:lnSpc>
              <a:spcBef>
                <a:spcPts val="300"/>
              </a:spcBef>
              <a:spcAft>
                <a:spcPts val="0"/>
              </a:spcAft>
              <a:buSzPts val="1800"/>
              <a:buNone/>
              <a:defRPr/>
            </a:lvl8pPr>
            <a:lvl9pPr marL="4114697" lvl="8" indent="-342892" algn="l">
              <a:lnSpc>
                <a:spcPct val="90000"/>
              </a:lnSpc>
              <a:spcBef>
                <a:spcPts val="375"/>
              </a:spcBef>
              <a:spcAft>
                <a:spcPts val="0"/>
              </a:spcAft>
              <a:buClr>
                <a:schemeClr val="dk1"/>
              </a:buClr>
              <a:buSzPts val="1800"/>
              <a:buChar char="•"/>
              <a:defRPr/>
            </a:lvl9pPr>
          </a:lstStyle>
          <a:p>
            <a:r>
              <a:rPr lang="en-GB" dirty="0"/>
              <a:t>Caption</a:t>
            </a:r>
            <a:endParaRPr dirty="0"/>
          </a:p>
        </p:txBody>
      </p:sp>
      <p:sp>
        <p:nvSpPr>
          <p:cNvPr id="8" name="Text Placeholder 3">
            <a:extLst>
              <a:ext uri="{FF2B5EF4-FFF2-40B4-BE49-F238E27FC236}">
                <a16:creationId xmlns:a16="http://schemas.microsoft.com/office/drawing/2014/main" id="{EC8D7ACA-251F-6047-AF86-53264BD40E2C}"/>
              </a:ext>
            </a:extLst>
          </p:cNvPr>
          <p:cNvSpPr>
            <a:spLocks noGrp="1"/>
          </p:cNvSpPr>
          <p:nvPr>
            <p:ph type="body" sz="quarter" idx="12" hasCustomPrompt="1"/>
          </p:nvPr>
        </p:nvSpPr>
        <p:spPr>
          <a:xfrm>
            <a:off x="200026" y="4825187"/>
            <a:ext cx="6940364" cy="287337"/>
          </a:xfrm>
          <a:prstGeom prst="rect">
            <a:avLst/>
          </a:prstGeom>
        </p:spPr>
        <p:txBody>
          <a:bodyPr/>
          <a:lstStyle>
            <a:lvl1pPr marL="92073" indent="0">
              <a:tabLst/>
              <a:defRPr sz="600">
                <a:solidFill>
                  <a:schemeClr val="tx1"/>
                </a:solidFill>
              </a:defRPr>
            </a:lvl1pPr>
          </a:lstStyle>
          <a:p>
            <a:r>
              <a:rPr lang="en-US" dirty="0"/>
              <a:t>Footer</a:t>
            </a:r>
          </a:p>
        </p:txBody>
      </p:sp>
      <p:sp>
        <p:nvSpPr>
          <p:cNvPr id="11" name="Text Placeholder 2">
            <a:extLst>
              <a:ext uri="{FF2B5EF4-FFF2-40B4-BE49-F238E27FC236}">
                <a16:creationId xmlns:a16="http://schemas.microsoft.com/office/drawing/2014/main" id="{F17E5AD3-B0A8-AC48-8477-E8C344436FD0}"/>
              </a:ext>
            </a:extLst>
          </p:cNvPr>
          <p:cNvSpPr>
            <a:spLocks noGrp="1"/>
          </p:cNvSpPr>
          <p:nvPr>
            <p:ph type="body" sz="quarter" idx="14" hasCustomPrompt="1"/>
          </p:nvPr>
        </p:nvSpPr>
        <p:spPr>
          <a:xfrm>
            <a:off x="200025" y="1203326"/>
            <a:ext cx="4227195"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dirty="0"/>
              <a:t>Level 1</a:t>
            </a:r>
          </a:p>
          <a:p>
            <a:pPr lvl="1"/>
            <a:r>
              <a:rPr lang="en-GB" dirty="0"/>
              <a:t>Level 1 bullet</a:t>
            </a:r>
          </a:p>
          <a:p>
            <a:pPr lvl="2"/>
            <a:r>
              <a:rPr lang="en-GB" dirty="0"/>
              <a:t>Level 2</a:t>
            </a:r>
          </a:p>
          <a:p>
            <a:pPr lvl="3"/>
            <a:r>
              <a:rPr lang="en-GB" dirty="0"/>
              <a:t>Level 2 bullet</a:t>
            </a:r>
          </a:p>
          <a:p>
            <a:pPr lvl="4"/>
            <a:r>
              <a:rPr lang="en-GB" dirty="0"/>
              <a:t>Level 3</a:t>
            </a:r>
          </a:p>
          <a:p>
            <a:pPr lvl="5"/>
            <a:r>
              <a:rPr lang="en-GB" dirty="0"/>
              <a:t>Level 3 bullet</a:t>
            </a:r>
          </a:p>
          <a:p>
            <a:pPr lvl="6"/>
            <a:r>
              <a:rPr lang="en-GB" dirty="0"/>
              <a:t>Level 4</a:t>
            </a:r>
          </a:p>
          <a:p>
            <a:pPr lvl="4"/>
            <a:endParaRPr lang="en-GB" dirty="0"/>
          </a:p>
          <a:p>
            <a:pPr lvl="4"/>
            <a:endParaRPr lang="en-GB" dirty="0"/>
          </a:p>
          <a:p>
            <a:pPr lvl="4"/>
            <a:endParaRPr lang="en-GB" dirty="0"/>
          </a:p>
          <a:p>
            <a:pPr lvl="4"/>
            <a:endParaRPr lang="en-US" dirty="0"/>
          </a:p>
        </p:txBody>
      </p:sp>
    </p:spTree>
    <p:extLst>
      <p:ext uri="{BB962C8B-B14F-4D97-AF65-F5344CB8AC3E}">
        <p14:creationId xmlns:p14="http://schemas.microsoft.com/office/powerpoint/2010/main" val="2733232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wo Content" userDrawn="1">
  <p:cSld name="4_Two Conten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287337" y="276240"/>
            <a:ext cx="8569324"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2" name="Google Shape;152;p34"/>
          <p:cNvSpPr>
            <a:spLocks noGrp="1"/>
          </p:cNvSpPr>
          <p:nvPr>
            <p:ph type="pic" idx="2"/>
          </p:nvPr>
        </p:nvSpPr>
        <p:spPr>
          <a:xfrm>
            <a:off x="287338" y="1203326"/>
            <a:ext cx="4139882" cy="2736850"/>
          </a:xfrm>
          <a:prstGeom prst="rect">
            <a:avLst/>
          </a:prstGeom>
          <a:noFill/>
          <a:ln>
            <a:noFill/>
          </a:ln>
        </p:spPr>
      </p:sp>
      <p:sp>
        <p:nvSpPr>
          <p:cNvPr id="153" name="Google Shape;153;p34"/>
          <p:cNvSpPr>
            <a:spLocks noGrp="1"/>
          </p:cNvSpPr>
          <p:nvPr>
            <p:ph type="pic" idx="3"/>
          </p:nvPr>
        </p:nvSpPr>
        <p:spPr>
          <a:xfrm>
            <a:off x="4608513" y="1203326"/>
            <a:ext cx="4248150" cy="2736850"/>
          </a:xfrm>
          <a:prstGeom prst="rect">
            <a:avLst/>
          </a:prstGeom>
          <a:noFill/>
          <a:ln>
            <a:noFill/>
          </a:ln>
        </p:spPr>
      </p:sp>
      <p:sp>
        <p:nvSpPr>
          <p:cNvPr id="7" name="Google Shape;157;p35">
            <a:extLst>
              <a:ext uri="{FF2B5EF4-FFF2-40B4-BE49-F238E27FC236}">
                <a16:creationId xmlns:a16="http://schemas.microsoft.com/office/drawing/2014/main" id="{EF3FF080-3DBD-2E45-B913-E0E15BFC35E7}"/>
              </a:ext>
            </a:extLst>
          </p:cNvPr>
          <p:cNvSpPr txBox="1">
            <a:spLocks noGrp="1"/>
          </p:cNvSpPr>
          <p:nvPr>
            <p:ph type="body" idx="10" hasCustomPrompt="1"/>
          </p:nvPr>
        </p:nvSpPr>
        <p:spPr>
          <a:xfrm>
            <a:off x="4608513" y="4011613"/>
            <a:ext cx="4248149" cy="865187"/>
          </a:xfrm>
          <a:prstGeom prst="rect">
            <a:avLst/>
          </a:prstGeom>
          <a:noFill/>
          <a:ln>
            <a:noFill/>
          </a:ln>
        </p:spPr>
        <p:txBody>
          <a:bodyPr spcFirstLastPara="1" wrap="square" lIns="0" tIns="0" rIns="0" bIns="0" anchor="t" anchorCtr="0">
            <a:noAutofit/>
          </a:bodyPr>
          <a:lstStyle>
            <a:lvl1pPr marL="222245" lvl="0" indent="-130172" algn="l">
              <a:lnSpc>
                <a:spcPct val="90000"/>
              </a:lnSpc>
              <a:spcBef>
                <a:spcPts val="750"/>
              </a:spcBef>
              <a:spcAft>
                <a:spcPts val="0"/>
              </a:spcAft>
              <a:buSzPts val="1800"/>
              <a:buNone/>
              <a:tabLst/>
              <a:defRPr sz="1000" b="1"/>
            </a:lvl1pPr>
            <a:lvl2pPr marL="914378" lvl="1" indent="-228594" algn="l">
              <a:lnSpc>
                <a:spcPct val="100000"/>
              </a:lnSpc>
              <a:spcBef>
                <a:spcPts val="375"/>
              </a:spcBef>
              <a:spcAft>
                <a:spcPts val="0"/>
              </a:spcAft>
              <a:buSzPts val="1800"/>
              <a:buNone/>
              <a:defRPr/>
            </a:lvl2pPr>
            <a:lvl3pPr marL="1371566" lvl="2" indent="-342892" algn="l">
              <a:lnSpc>
                <a:spcPct val="110000"/>
              </a:lnSpc>
              <a:spcBef>
                <a:spcPts val="375"/>
              </a:spcBef>
              <a:spcAft>
                <a:spcPts val="0"/>
              </a:spcAft>
              <a:buSzPts val="1800"/>
              <a:buChar char="●"/>
              <a:defRPr/>
            </a:lvl3pPr>
            <a:lvl4pPr marL="1828754" lvl="3" indent="-228594" algn="l">
              <a:lnSpc>
                <a:spcPct val="90000"/>
              </a:lnSpc>
              <a:spcBef>
                <a:spcPts val="675"/>
              </a:spcBef>
              <a:spcAft>
                <a:spcPts val="0"/>
              </a:spcAft>
              <a:buSzPts val="1800"/>
              <a:buNone/>
              <a:defRPr/>
            </a:lvl4pPr>
            <a:lvl5pPr marL="2285943" lvl="4" indent="-228594" algn="l">
              <a:lnSpc>
                <a:spcPct val="110000"/>
              </a:lnSpc>
              <a:spcBef>
                <a:spcPts val="375"/>
              </a:spcBef>
              <a:spcAft>
                <a:spcPts val="0"/>
              </a:spcAft>
              <a:buSzPts val="1800"/>
              <a:buNone/>
              <a:defRPr/>
            </a:lvl5pPr>
            <a:lvl6pPr marL="2743132" lvl="5" indent="-342892" algn="l">
              <a:lnSpc>
                <a:spcPct val="100000"/>
              </a:lnSpc>
              <a:spcBef>
                <a:spcPts val="375"/>
              </a:spcBef>
              <a:spcAft>
                <a:spcPts val="0"/>
              </a:spcAft>
              <a:buSzPts val="1800"/>
              <a:buChar char="•"/>
              <a:defRPr/>
            </a:lvl6pPr>
            <a:lvl7pPr marL="3200320" lvl="6" indent="-342892" algn="l">
              <a:lnSpc>
                <a:spcPct val="100000"/>
              </a:lnSpc>
              <a:spcBef>
                <a:spcPts val="375"/>
              </a:spcBef>
              <a:spcAft>
                <a:spcPts val="0"/>
              </a:spcAft>
              <a:buSzPts val="1800"/>
              <a:buChar char="•"/>
              <a:defRPr/>
            </a:lvl7pPr>
            <a:lvl8pPr marL="3657509" lvl="7" indent="-228594" algn="l">
              <a:lnSpc>
                <a:spcPct val="100000"/>
              </a:lnSpc>
              <a:spcBef>
                <a:spcPts val="300"/>
              </a:spcBef>
              <a:spcAft>
                <a:spcPts val="0"/>
              </a:spcAft>
              <a:buSzPts val="1800"/>
              <a:buNone/>
              <a:defRPr/>
            </a:lvl8pPr>
            <a:lvl9pPr marL="4114697" lvl="8" indent="-342892" algn="l">
              <a:lnSpc>
                <a:spcPct val="90000"/>
              </a:lnSpc>
              <a:spcBef>
                <a:spcPts val="375"/>
              </a:spcBef>
              <a:spcAft>
                <a:spcPts val="0"/>
              </a:spcAft>
              <a:buClr>
                <a:schemeClr val="dk1"/>
              </a:buClr>
              <a:buSzPts val="1800"/>
              <a:buChar char="•"/>
              <a:defRPr/>
            </a:lvl9pPr>
          </a:lstStyle>
          <a:p>
            <a:r>
              <a:rPr lang="en-GB" dirty="0"/>
              <a:t>Caption</a:t>
            </a:r>
            <a:endParaRPr dirty="0"/>
          </a:p>
        </p:txBody>
      </p:sp>
      <p:sp>
        <p:nvSpPr>
          <p:cNvPr id="8" name="Text Placeholder 3">
            <a:extLst>
              <a:ext uri="{FF2B5EF4-FFF2-40B4-BE49-F238E27FC236}">
                <a16:creationId xmlns:a16="http://schemas.microsoft.com/office/drawing/2014/main" id="{EC8D7ACA-251F-6047-AF86-53264BD40E2C}"/>
              </a:ext>
            </a:extLst>
          </p:cNvPr>
          <p:cNvSpPr>
            <a:spLocks noGrp="1"/>
          </p:cNvSpPr>
          <p:nvPr>
            <p:ph type="body" sz="quarter" idx="12" hasCustomPrompt="1"/>
          </p:nvPr>
        </p:nvSpPr>
        <p:spPr>
          <a:xfrm>
            <a:off x="200026" y="4825187"/>
            <a:ext cx="6920193" cy="287337"/>
          </a:xfrm>
          <a:prstGeom prst="rect">
            <a:avLst/>
          </a:prstGeom>
        </p:spPr>
        <p:txBody>
          <a:bodyPr/>
          <a:lstStyle>
            <a:lvl1pPr marL="92073" indent="0">
              <a:tabLst/>
              <a:defRPr sz="600">
                <a:solidFill>
                  <a:schemeClr val="tx1"/>
                </a:solidFill>
              </a:defRPr>
            </a:lvl1pPr>
          </a:lstStyle>
          <a:p>
            <a:r>
              <a:rPr lang="en-US" dirty="0"/>
              <a:t>Footer</a:t>
            </a:r>
          </a:p>
        </p:txBody>
      </p:sp>
      <p:sp>
        <p:nvSpPr>
          <p:cNvPr id="12" name="Text Placeholder 2">
            <a:extLst>
              <a:ext uri="{FF2B5EF4-FFF2-40B4-BE49-F238E27FC236}">
                <a16:creationId xmlns:a16="http://schemas.microsoft.com/office/drawing/2014/main" id="{36C60C67-7B32-2A45-8D2B-8CD5313ADD79}"/>
              </a:ext>
            </a:extLst>
          </p:cNvPr>
          <p:cNvSpPr>
            <a:spLocks noGrp="1"/>
          </p:cNvSpPr>
          <p:nvPr>
            <p:ph type="body" sz="quarter" idx="15" hasCustomPrompt="1"/>
          </p:nvPr>
        </p:nvSpPr>
        <p:spPr>
          <a:xfrm>
            <a:off x="200025" y="4001526"/>
            <a:ext cx="4227195" cy="865188"/>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dirty="0"/>
              <a:t>Level 1</a:t>
            </a:r>
          </a:p>
          <a:p>
            <a:pPr lvl="1"/>
            <a:r>
              <a:rPr lang="en-GB" dirty="0"/>
              <a:t>Level 1 bullet</a:t>
            </a:r>
          </a:p>
          <a:p>
            <a:pPr lvl="2"/>
            <a:r>
              <a:rPr lang="en-GB" dirty="0"/>
              <a:t>Level 2</a:t>
            </a:r>
          </a:p>
          <a:p>
            <a:pPr lvl="3"/>
            <a:r>
              <a:rPr lang="en-GB" dirty="0"/>
              <a:t>Level 2 bullet</a:t>
            </a:r>
          </a:p>
          <a:p>
            <a:pPr lvl="4"/>
            <a:r>
              <a:rPr lang="en-GB" dirty="0"/>
              <a:t>Level 3</a:t>
            </a:r>
          </a:p>
          <a:p>
            <a:pPr lvl="5"/>
            <a:r>
              <a:rPr lang="en-GB" dirty="0"/>
              <a:t>Level 3 bullet</a:t>
            </a:r>
          </a:p>
          <a:p>
            <a:pPr lvl="6"/>
            <a:r>
              <a:rPr lang="en-GB" dirty="0"/>
              <a:t>Level 4</a:t>
            </a:r>
          </a:p>
          <a:p>
            <a:pPr lvl="4"/>
            <a:endParaRPr lang="en-GB" dirty="0"/>
          </a:p>
          <a:p>
            <a:pPr lvl="4"/>
            <a:endParaRPr lang="en-GB" dirty="0"/>
          </a:p>
          <a:p>
            <a:pPr lvl="4"/>
            <a:endParaRPr lang="en-GB" dirty="0"/>
          </a:p>
          <a:p>
            <a:pPr lvl="4"/>
            <a:endParaRPr lang="en-US" dirty="0"/>
          </a:p>
        </p:txBody>
      </p:sp>
    </p:spTree>
    <p:extLst>
      <p:ext uri="{BB962C8B-B14F-4D97-AF65-F5344CB8AC3E}">
        <p14:creationId xmlns:p14="http://schemas.microsoft.com/office/powerpoint/2010/main" val="3611877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Two Content" userDrawn="1">
  <p:cSld name="4_Two Content">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a:off x="287339" y="276240"/>
            <a:ext cx="4139882"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9" name="Google Shape;159;p35"/>
          <p:cNvSpPr>
            <a:spLocks noGrp="1"/>
          </p:cNvSpPr>
          <p:nvPr>
            <p:ph type="pic" idx="3"/>
          </p:nvPr>
        </p:nvSpPr>
        <p:spPr>
          <a:xfrm>
            <a:off x="4608513" y="276241"/>
            <a:ext cx="4248151" cy="3673475"/>
          </a:xfrm>
          <a:prstGeom prst="rect">
            <a:avLst/>
          </a:prstGeom>
          <a:noFill/>
          <a:ln>
            <a:noFill/>
          </a:ln>
        </p:spPr>
      </p:sp>
      <p:sp>
        <p:nvSpPr>
          <p:cNvPr id="9" name="Google Shape;157;p35">
            <a:extLst>
              <a:ext uri="{FF2B5EF4-FFF2-40B4-BE49-F238E27FC236}">
                <a16:creationId xmlns:a16="http://schemas.microsoft.com/office/drawing/2014/main" id="{5B4C6CB2-B1F1-9847-889A-9B2543E62B08}"/>
              </a:ext>
            </a:extLst>
          </p:cNvPr>
          <p:cNvSpPr txBox="1">
            <a:spLocks noGrp="1"/>
          </p:cNvSpPr>
          <p:nvPr>
            <p:ph type="body" idx="10" hasCustomPrompt="1"/>
          </p:nvPr>
        </p:nvSpPr>
        <p:spPr>
          <a:xfrm>
            <a:off x="4608513" y="4011613"/>
            <a:ext cx="4248149" cy="865187"/>
          </a:xfrm>
          <a:prstGeom prst="rect">
            <a:avLst/>
          </a:prstGeom>
          <a:noFill/>
          <a:ln>
            <a:noFill/>
          </a:ln>
        </p:spPr>
        <p:txBody>
          <a:bodyPr spcFirstLastPara="1" wrap="square" lIns="0" tIns="0" rIns="0" bIns="0" anchor="t" anchorCtr="0">
            <a:noAutofit/>
          </a:bodyPr>
          <a:lstStyle>
            <a:lvl1pPr marL="222245" lvl="0" indent="-130172" algn="l">
              <a:lnSpc>
                <a:spcPct val="90000"/>
              </a:lnSpc>
              <a:spcBef>
                <a:spcPts val="750"/>
              </a:spcBef>
              <a:spcAft>
                <a:spcPts val="0"/>
              </a:spcAft>
              <a:buSzPts val="1800"/>
              <a:buNone/>
              <a:tabLst/>
              <a:defRPr sz="1000" b="1"/>
            </a:lvl1pPr>
            <a:lvl2pPr marL="914378" lvl="1" indent="-228594" algn="l">
              <a:lnSpc>
                <a:spcPct val="100000"/>
              </a:lnSpc>
              <a:spcBef>
                <a:spcPts val="375"/>
              </a:spcBef>
              <a:spcAft>
                <a:spcPts val="0"/>
              </a:spcAft>
              <a:buSzPts val="1800"/>
              <a:buNone/>
              <a:defRPr/>
            </a:lvl2pPr>
            <a:lvl3pPr marL="1371566" lvl="2" indent="-342892" algn="l">
              <a:lnSpc>
                <a:spcPct val="110000"/>
              </a:lnSpc>
              <a:spcBef>
                <a:spcPts val="375"/>
              </a:spcBef>
              <a:spcAft>
                <a:spcPts val="0"/>
              </a:spcAft>
              <a:buSzPts val="1800"/>
              <a:buChar char="●"/>
              <a:defRPr/>
            </a:lvl3pPr>
            <a:lvl4pPr marL="1828754" lvl="3" indent="-228594" algn="l">
              <a:lnSpc>
                <a:spcPct val="90000"/>
              </a:lnSpc>
              <a:spcBef>
                <a:spcPts val="675"/>
              </a:spcBef>
              <a:spcAft>
                <a:spcPts val="0"/>
              </a:spcAft>
              <a:buSzPts val="1800"/>
              <a:buNone/>
              <a:defRPr/>
            </a:lvl4pPr>
            <a:lvl5pPr marL="2285943" lvl="4" indent="-228594" algn="l">
              <a:lnSpc>
                <a:spcPct val="110000"/>
              </a:lnSpc>
              <a:spcBef>
                <a:spcPts val="375"/>
              </a:spcBef>
              <a:spcAft>
                <a:spcPts val="0"/>
              </a:spcAft>
              <a:buSzPts val="1800"/>
              <a:buNone/>
              <a:defRPr/>
            </a:lvl5pPr>
            <a:lvl6pPr marL="2743132" lvl="5" indent="-342892" algn="l">
              <a:lnSpc>
                <a:spcPct val="100000"/>
              </a:lnSpc>
              <a:spcBef>
                <a:spcPts val="375"/>
              </a:spcBef>
              <a:spcAft>
                <a:spcPts val="0"/>
              </a:spcAft>
              <a:buSzPts val="1800"/>
              <a:buChar char="•"/>
              <a:defRPr/>
            </a:lvl6pPr>
            <a:lvl7pPr marL="3200320" lvl="6" indent="-342892" algn="l">
              <a:lnSpc>
                <a:spcPct val="100000"/>
              </a:lnSpc>
              <a:spcBef>
                <a:spcPts val="375"/>
              </a:spcBef>
              <a:spcAft>
                <a:spcPts val="0"/>
              </a:spcAft>
              <a:buSzPts val="1800"/>
              <a:buChar char="•"/>
              <a:defRPr/>
            </a:lvl7pPr>
            <a:lvl8pPr marL="3657509" lvl="7" indent="-228594" algn="l">
              <a:lnSpc>
                <a:spcPct val="100000"/>
              </a:lnSpc>
              <a:spcBef>
                <a:spcPts val="300"/>
              </a:spcBef>
              <a:spcAft>
                <a:spcPts val="0"/>
              </a:spcAft>
              <a:buSzPts val="1800"/>
              <a:buNone/>
              <a:defRPr/>
            </a:lvl8pPr>
            <a:lvl9pPr marL="4114697" lvl="8" indent="-342892" algn="l">
              <a:lnSpc>
                <a:spcPct val="90000"/>
              </a:lnSpc>
              <a:spcBef>
                <a:spcPts val="375"/>
              </a:spcBef>
              <a:spcAft>
                <a:spcPts val="0"/>
              </a:spcAft>
              <a:buClr>
                <a:schemeClr val="dk1"/>
              </a:buClr>
              <a:buSzPts val="1800"/>
              <a:buChar char="•"/>
              <a:defRPr/>
            </a:lvl9pPr>
          </a:lstStyle>
          <a:p>
            <a:r>
              <a:rPr lang="en-GB" dirty="0"/>
              <a:t>Caption</a:t>
            </a:r>
            <a:endParaRPr dirty="0"/>
          </a:p>
        </p:txBody>
      </p:sp>
      <p:sp>
        <p:nvSpPr>
          <p:cNvPr id="10" name="Text Placeholder 3">
            <a:extLst>
              <a:ext uri="{FF2B5EF4-FFF2-40B4-BE49-F238E27FC236}">
                <a16:creationId xmlns:a16="http://schemas.microsoft.com/office/drawing/2014/main" id="{0282EB8F-FAE6-5D42-9AB1-EE97B788BEF7}"/>
              </a:ext>
            </a:extLst>
          </p:cNvPr>
          <p:cNvSpPr>
            <a:spLocks noGrp="1"/>
          </p:cNvSpPr>
          <p:nvPr>
            <p:ph type="body" sz="quarter" idx="12" hasCustomPrompt="1"/>
          </p:nvPr>
        </p:nvSpPr>
        <p:spPr>
          <a:xfrm>
            <a:off x="200026" y="4825187"/>
            <a:ext cx="6920193" cy="287337"/>
          </a:xfrm>
          <a:prstGeom prst="rect">
            <a:avLst/>
          </a:prstGeom>
        </p:spPr>
        <p:txBody>
          <a:bodyPr/>
          <a:lstStyle>
            <a:lvl1pPr marL="92073" indent="0">
              <a:tabLst/>
              <a:defRPr sz="600">
                <a:solidFill>
                  <a:schemeClr val="tx1"/>
                </a:solidFill>
              </a:defRPr>
            </a:lvl1pPr>
          </a:lstStyle>
          <a:p>
            <a:r>
              <a:rPr lang="en-US" dirty="0"/>
              <a:t>Footer</a:t>
            </a:r>
          </a:p>
        </p:txBody>
      </p:sp>
      <p:sp>
        <p:nvSpPr>
          <p:cNvPr id="8" name="Text Placeholder 2">
            <a:extLst>
              <a:ext uri="{FF2B5EF4-FFF2-40B4-BE49-F238E27FC236}">
                <a16:creationId xmlns:a16="http://schemas.microsoft.com/office/drawing/2014/main" id="{CEF3C0BC-18A0-EA47-ACF1-A499D7140E9C}"/>
              </a:ext>
            </a:extLst>
          </p:cNvPr>
          <p:cNvSpPr>
            <a:spLocks noGrp="1"/>
          </p:cNvSpPr>
          <p:nvPr>
            <p:ph type="body" sz="quarter" idx="14" hasCustomPrompt="1"/>
          </p:nvPr>
        </p:nvSpPr>
        <p:spPr>
          <a:xfrm>
            <a:off x="200025" y="1203326"/>
            <a:ext cx="4227195"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dirty="0"/>
              <a:t>Level 1</a:t>
            </a:r>
          </a:p>
          <a:p>
            <a:pPr lvl="1"/>
            <a:r>
              <a:rPr lang="en-GB" dirty="0"/>
              <a:t>Level 1 bullet</a:t>
            </a:r>
          </a:p>
          <a:p>
            <a:pPr lvl="2"/>
            <a:r>
              <a:rPr lang="en-GB" dirty="0"/>
              <a:t>Level 2</a:t>
            </a:r>
          </a:p>
          <a:p>
            <a:pPr lvl="3"/>
            <a:r>
              <a:rPr lang="en-GB" dirty="0"/>
              <a:t>Level 2 bullet</a:t>
            </a:r>
          </a:p>
          <a:p>
            <a:pPr lvl="4"/>
            <a:r>
              <a:rPr lang="en-GB" dirty="0"/>
              <a:t>Level 3</a:t>
            </a:r>
          </a:p>
          <a:p>
            <a:pPr lvl="5"/>
            <a:r>
              <a:rPr lang="en-GB" dirty="0"/>
              <a:t>Level 3 bullet</a:t>
            </a:r>
          </a:p>
          <a:p>
            <a:pPr lvl="6"/>
            <a:r>
              <a:rPr lang="en-GB" dirty="0"/>
              <a:t>Level 4</a:t>
            </a:r>
          </a:p>
          <a:p>
            <a:pPr lvl="4"/>
            <a:endParaRPr lang="en-GB" dirty="0"/>
          </a:p>
          <a:p>
            <a:pPr lvl="4"/>
            <a:endParaRPr lang="en-GB" dirty="0"/>
          </a:p>
          <a:p>
            <a:pPr lvl="4"/>
            <a:endParaRPr lang="en-GB" dirty="0"/>
          </a:p>
          <a:p>
            <a:pPr lvl="4"/>
            <a:endParaRPr lang="en-US" dirty="0"/>
          </a:p>
        </p:txBody>
      </p:sp>
    </p:spTree>
    <p:extLst>
      <p:ext uri="{BB962C8B-B14F-4D97-AF65-F5344CB8AC3E}">
        <p14:creationId xmlns:p14="http://schemas.microsoft.com/office/powerpoint/2010/main" val="211741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wo Content" preserve="1" userDrawn="1">
  <p:cSld name="5_Two Conten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287337" y="276240"/>
            <a:ext cx="8569324"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 name="Text Placeholder 3">
            <a:extLst>
              <a:ext uri="{FF2B5EF4-FFF2-40B4-BE49-F238E27FC236}">
                <a16:creationId xmlns:a16="http://schemas.microsoft.com/office/drawing/2014/main" id="{EC8D7ACA-251F-6047-AF86-53264BD40E2C}"/>
              </a:ext>
            </a:extLst>
          </p:cNvPr>
          <p:cNvSpPr>
            <a:spLocks noGrp="1"/>
          </p:cNvSpPr>
          <p:nvPr>
            <p:ph type="body" sz="quarter" idx="12" hasCustomPrompt="1"/>
          </p:nvPr>
        </p:nvSpPr>
        <p:spPr>
          <a:xfrm>
            <a:off x="200026" y="4825187"/>
            <a:ext cx="6879851" cy="287337"/>
          </a:xfrm>
          <a:prstGeom prst="rect">
            <a:avLst/>
          </a:prstGeom>
        </p:spPr>
        <p:txBody>
          <a:bodyPr/>
          <a:lstStyle>
            <a:lvl1pPr marL="92073" indent="0">
              <a:tabLst/>
              <a:defRPr sz="600">
                <a:solidFill>
                  <a:schemeClr val="tx1"/>
                </a:solidFill>
              </a:defRPr>
            </a:lvl1pPr>
          </a:lstStyle>
          <a:p>
            <a:r>
              <a:rPr lang="en-US" dirty="0"/>
              <a:t>Footer</a:t>
            </a:r>
          </a:p>
        </p:txBody>
      </p:sp>
      <p:sp>
        <p:nvSpPr>
          <p:cNvPr id="6" name="Text Placeholder 2">
            <a:extLst>
              <a:ext uri="{FF2B5EF4-FFF2-40B4-BE49-F238E27FC236}">
                <a16:creationId xmlns:a16="http://schemas.microsoft.com/office/drawing/2014/main" id="{4987D9A9-780D-C543-8BDD-37839F56AE83}"/>
              </a:ext>
            </a:extLst>
          </p:cNvPr>
          <p:cNvSpPr>
            <a:spLocks noGrp="1"/>
          </p:cNvSpPr>
          <p:nvPr>
            <p:ph type="body" sz="quarter" idx="15" hasCustomPrompt="1"/>
          </p:nvPr>
        </p:nvSpPr>
        <p:spPr>
          <a:xfrm>
            <a:off x="200025" y="1203326"/>
            <a:ext cx="4227195"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dirty="0"/>
              <a:t>Level 1</a:t>
            </a:r>
          </a:p>
          <a:p>
            <a:pPr lvl="1"/>
            <a:r>
              <a:rPr lang="en-GB" dirty="0"/>
              <a:t>Level 1 bullet</a:t>
            </a:r>
          </a:p>
          <a:p>
            <a:pPr lvl="2"/>
            <a:r>
              <a:rPr lang="en-GB" dirty="0"/>
              <a:t>Level 2</a:t>
            </a:r>
          </a:p>
          <a:p>
            <a:pPr lvl="3"/>
            <a:r>
              <a:rPr lang="en-GB" dirty="0"/>
              <a:t>Level 2 bullet</a:t>
            </a:r>
          </a:p>
          <a:p>
            <a:pPr lvl="4"/>
            <a:r>
              <a:rPr lang="en-GB" dirty="0"/>
              <a:t>Level 3</a:t>
            </a:r>
          </a:p>
          <a:p>
            <a:pPr lvl="5"/>
            <a:r>
              <a:rPr lang="en-GB" dirty="0"/>
              <a:t>Level 3 bullet</a:t>
            </a:r>
          </a:p>
          <a:p>
            <a:pPr lvl="6"/>
            <a:r>
              <a:rPr lang="en-GB" dirty="0"/>
              <a:t>Level 4</a:t>
            </a:r>
          </a:p>
          <a:p>
            <a:pPr lvl="4"/>
            <a:endParaRPr lang="en-GB" dirty="0"/>
          </a:p>
          <a:p>
            <a:pPr lvl="4"/>
            <a:endParaRPr lang="en-GB" dirty="0"/>
          </a:p>
          <a:p>
            <a:pPr lvl="4"/>
            <a:endParaRPr lang="en-GB" dirty="0"/>
          </a:p>
          <a:p>
            <a:pPr lvl="4"/>
            <a:endParaRPr lang="en-US" dirty="0"/>
          </a:p>
        </p:txBody>
      </p:sp>
      <p:sp>
        <p:nvSpPr>
          <p:cNvPr id="11" name="Text Placeholder 2">
            <a:extLst>
              <a:ext uri="{FF2B5EF4-FFF2-40B4-BE49-F238E27FC236}">
                <a16:creationId xmlns:a16="http://schemas.microsoft.com/office/drawing/2014/main" id="{A3F3A155-D517-1244-B67A-D1B3AF9E5127}"/>
              </a:ext>
            </a:extLst>
          </p:cNvPr>
          <p:cNvSpPr>
            <a:spLocks noGrp="1"/>
          </p:cNvSpPr>
          <p:nvPr>
            <p:ph type="body" sz="quarter" idx="16" hasCustomPrompt="1"/>
          </p:nvPr>
        </p:nvSpPr>
        <p:spPr>
          <a:xfrm>
            <a:off x="4571999" y="1203872"/>
            <a:ext cx="4227195"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dirty="0"/>
              <a:t>Level 1</a:t>
            </a:r>
          </a:p>
          <a:p>
            <a:pPr lvl="1"/>
            <a:r>
              <a:rPr lang="en-GB" dirty="0"/>
              <a:t>Level 1 bullet</a:t>
            </a:r>
          </a:p>
          <a:p>
            <a:pPr lvl="2"/>
            <a:r>
              <a:rPr lang="en-GB" dirty="0"/>
              <a:t>Level 2</a:t>
            </a:r>
          </a:p>
          <a:p>
            <a:pPr lvl="3"/>
            <a:r>
              <a:rPr lang="en-GB" dirty="0"/>
              <a:t>Level 2 bullet</a:t>
            </a:r>
          </a:p>
          <a:p>
            <a:pPr lvl="4"/>
            <a:r>
              <a:rPr lang="en-GB" dirty="0"/>
              <a:t>Level 3</a:t>
            </a:r>
          </a:p>
          <a:p>
            <a:pPr lvl="5"/>
            <a:r>
              <a:rPr lang="en-GB" dirty="0"/>
              <a:t>Level 3 bullet</a:t>
            </a:r>
          </a:p>
          <a:p>
            <a:pPr lvl="6"/>
            <a:r>
              <a:rPr lang="en-GB" dirty="0"/>
              <a:t>Level 4</a:t>
            </a:r>
          </a:p>
          <a:p>
            <a:pPr lvl="4"/>
            <a:endParaRPr lang="en-GB" dirty="0"/>
          </a:p>
          <a:p>
            <a:pPr lvl="4"/>
            <a:endParaRPr lang="en-GB" dirty="0"/>
          </a:p>
          <a:p>
            <a:pPr lvl="4"/>
            <a:endParaRPr lang="en-GB" dirty="0"/>
          </a:p>
          <a:p>
            <a:pPr lvl="4"/>
            <a:endParaRPr lang="en-US" dirty="0"/>
          </a:p>
        </p:txBody>
      </p:sp>
    </p:spTree>
    <p:extLst>
      <p:ext uri="{BB962C8B-B14F-4D97-AF65-F5344CB8AC3E}">
        <p14:creationId xmlns:p14="http://schemas.microsoft.com/office/powerpoint/2010/main" val="2208986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0_Title Slide" preserve="1" userDrawn="1">
  <p:cSld name="20_Title Slide">
    <p:spTree>
      <p:nvGrpSpPr>
        <p:cNvPr id="1" name="Shape 44"/>
        <p:cNvGrpSpPr/>
        <p:nvPr/>
      </p:nvGrpSpPr>
      <p:grpSpPr>
        <a:xfrm>
          <a:off x="0" y="0"/>
          <a:ext cx="0" cy="0"/>
          <a:chOff x="0" y="0"/>
          <a:chExt cx="0" cy="0"/>
        </a:xfrm>
      </p:grpSpPr>
      <p:sp>
        <p:nvSpPr>
          <p:cNvPr id="45" name="Google Shape;45;p20"/>
          <p:cNvSpPr/>
          <p:nvPr userDrawn="1"/>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46" name="Google Shape;46;p20"/>
          <p:cNvSpPr/>
          <p:nvPr/>
        </p:nvSpPr>
        <p:spPr>
          <a:xfrm>
            <a:off x="1" y="0"/>
            <a:ext cx="5534553" cy="5143500"/>
          </a:xfrm>
          <a:custGeom>
            <a:avLst/>
            <a:gdLst/>
            <a:ahLst/>
            <a:cxnLst/>
            <a:rect l="l" t="t" r="r" b="b"/>
            <a:pathLst>
              <a:path w="5534553" h="5143500" extrusionOk="0">
                <a:moveTo>
                  <a:pt x="0" y="0"/>
                </a:moveTo>
                <a:lnTo>
                  <a:pt x="4576285" y="0"/>
                </a:lnTo>
                <a:lnTo>
                  <a:pt x="4634191" y="63713"/>
                </a:lnTo>
                <a:cubicBezTo>
                  <a:pt x="5196666" y="745275"/>
                  <a:pt x="5534553" y="1619054"/>
                  <a:pt x="5534553" y="2571750"/>
                </a:cubicBezTo>
                <a:cubicBezTo>
                  <a:pt x="5534553" y="3524447"/>
                  <a:pt x="5196666" y="4398226"/>
                  <a:pt x="4634191" y="5079788"/>
                </a:cubicBezTo>
                <a:lnTo>
                  <a:pt x="4576285" y="5143500"/>
                </a:lnTo>
                <a:lnTo>
                  <a:pt x="0" y="51435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47" name="Google Shape;47;p20"/>
          <p:cNvSpPr txBox="1">
            <a:spLocks noGrp="1"/>
          </p:cNvSpPr>
          <p:nvPr>
            <p:ph type="ctrTitle" hasCustomPrompt="1"/>
          </p:nvPr>
        </p:nvSpPr>
        <p:spPr>
          <a:xfrm>
            <a:off x="304003" y="268289"/>
            <a:ext cx="4233600" cy="273526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FFFFFF"/>
              </a:buClr>
              <a:buSzPts val="4000"/>
              <a:buFont typeface="Bitter"/>
              <a:buNone/>
              <a:defRPr sz="4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dirty="0"/>
              <a:t>Thank you</a:t>
            </a:r>
            <a:endParaRPr dirty="0"/>
          </a:p>
        </p:txBody>
      </p:sp>
      <p:pic>
        <p:nvPicPr>
          <p:cNvPr id="49" name="Google Shape;49;p20"/>
          <p:cNvPicPr preferRelativeResize="0"/>
          <p:nvPr/>
        </p:nvPicPr>
        <p:blipFill rotWithShape="1">
          <a:blip r:embed="rId2">
            <a:alphaModFix/>
          </a:blip>
          <a:srcRect/>
          <a:stretch/>
        </p:blipFill>
        <p:spPr>
          <a:xfrm>
            <a:off x="6679421" y="158598"/>
            <a:ext cx="2303367" cy="812953"/>
          </a:xfrm>
          <a:prstGeom prst="rect">
            <a:avLst/>
          </a:prstGeom>
          <a:noFill/>
          <a:ln>
            <a:noFill/>
          </a:ln>
        </p:spPr>
      </p:pic>
      <p:sp>
        <p:nvSpPr>
          <p:cNvPr id="10" name="Text Placeholder 3">
            <a:extLst>
              <a:ext uri="{FF2B5EF4-FFF2-40B4-BE49-F238E27FC236}">
                <a16:creationId xmlns:a16="http://schemas.microsoft.com/office/drawing/2014/main" id="{DB24A85A-8B4B-244E-A8EE-2E19E6B2BAA7}"/>
              </a:ext>
            </a:extLst>
          </p:cNvPr>
          <p:cNvSpPr>
            <a:spLocks noGrp="1"/>
          </p:cNvSpPr>
          <p:nvPr>
            <p:ph type="body" sz="quarter" idx="12" hasCustomPrompt="1"/>
          </p:nvPr>
        </p:nvSpPr>
        <p:spPr>
          <a:xfrm>
            <a:off x="200025" y="4825187"/>
            <a:ext cx="7854950" cy="287337"/>
          </a:xfrm>
          <a:prstGeom prst="rect">
            <a:avLst/>
          </a:prstGeom>
        </p:spPr>
        <p:txBody>
          <a:bodyPr/>
          <a:lstStyle>
            <a:lvl1pPr marL="92073" indent="0">
              <a:tabLst/>
              <a:defRPr sz="600">
                <a:solidFill>
                  <a:schemeClr val="tx1"/>
                </a:solidFill>
              </a:defRPr>
            </a:lvl1pPr>
          </a:lstStyle>
          <a:p>
            <a:r>
              <a:rPr lang="en-US" dirty="0"/>
              <a:t>Footer</a:t>
            </a:r>
          </a:p>
        </p:txBody>
      </p:sp>
      <p:sp>
        <p:nvSpPr>
          <p:cNvPr id="2" name="TextBox 1">
            <a:extLst>
              <a:ext uri="{FF2B5EF4-FFF2-40B4-BE49-F238E27FC236}">
                <a16:creationId xmlns:a16="http://schemas.microsoft.com/office/drawing/2014/main" id="{52341061-1FFE-B848-AE1D-633B6C2F662F}"/>
              </a:ext>
            </a:extLst>
          </p:cNvPr>
          <p:cNvSpPr txBox="1"/>
          <p:nvPr userDrawn="1"/>
        </p:nvSpPr>
        <p:spPr>
          <a:xfrm>
            <a:off x="5967326" y="3198750"/>
            <a:ext cx="2676003" cy="1831271"/>
          </a:xfrm>
          <a:prstGeom prst="rect">
            <a:avLst/>
          </a:prstGeom>
          <a:noFill/>
        </p:spPr>
        <p:txBody>
          <a:bodyPr wrap="square" rtlCol="0">
            <a:spAutoFit/>
          </a:bodyPr>
          <a:lstStyle/>
          <a:p>
            <a:pPr>
              <a:spcAft>
                <a:spcPts val="600"/>
              </a:spcAft>
            </a:pPr>
            <a:r>
              <a:rPr lang="en-US"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National Nuclear Laboratory</a:t>
            </a:r>
            <a:b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5th Floor, Chadwick House</a:t>
            </a:r>
            <a:b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Warrington Road, Birchwood Park</a:t>
            </a:r>
            <a:b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Warrington WA3 6AE</a:t>
            </a:r>
            <a:b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T. </a:t>
            </a: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+44 (0) 1925 933 744</a:t>
            </a:r>
            <a:b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E. </a:t>
            </a: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customers@uknnl.com</a:t>
            </a:r>
          </a:p>
          <a:p>
            <a:r>
              <a:rPr lang="en-US"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www.nnl.co.uk</a:t>
            </a:r>
          </a:p>
          <a:p>
            <a:endPar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endPar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91428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5_Title Slide" userDrawn="1">
  <p:cSld name="15_Title Slide">
    <p:spTree>
      <p:nvGrpSpPr>
        <p:cNvPr id="1" name="Shape 14"/>
        <p:cNvGrpSpPr/>
        <p:nvPr/>
      </p:nvGrpSpPr>
      <p:grpSpPr>
        <a:xfrm>
          <a:off x="0" y="0"/>
          <a:ext cx="0" cy="0"/>
          <a:chOff x="0" y="0"/>
          <a:chExt cx="0" cy="0"/>
        </a:xfrm>
      </p:grpSpPr>
      <p:sp>
        <p:nvSpPr>
          <p:cNvPr id="15" name="Google Shape;15;p13"/>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6" name="Google Shape;16;p13"/>
          <p:cNvSpPr/>
          <p:nvPr/>
        </p:nvSpPr>
        <p:spPr>
          <a:xfrm>
            <a:off x="0" y="0"/>
            <a:ext cx="6573796" cy="5143500"/>
          </a:xfrm>
          <a:custGeom>
            <a:avLst/>
            <a:gdLst/>
            <a:ahLst/>
            <a:cxnLst/>
            <a:rect l="l" t="t" r="r" b="b"/>
            <a:pathLst>
              <a:path w="6573796" h="5143500" extrusionOk="0">
                <a:moveTo>
                  <a:pt x="0" y="0"/>
                </a:moveTo>
                <a:lnTo>
                  <a:pt x="5615528" y="0"/>
                </a:lnTo>
                <a:lnTo>
                  <a:pt x="5673434" y="63713"/>
                </a:lnTo>
                <a:cubicBezTo>
                  <a:pt x="6235909" y="745275"/>
                  <a:pt x="6573796" y="1619054"/>
                  <a:pt x="6573796" y="2571750"/>
                </a:cubicBezTo>
                <a:cubicBezTo>
                  <a:pt x="6573796" y="3524447"/>
                  <a:pt x="6235909" y="4398226"/>
                  <a:pt x="5673434" y="5079788"/>
                </a:cubicBezTo>
                <a:lnTo>
                  <a:pt x="5615528" y="5143500"/>
                </a:lnTo>
                <a:lnTo>
                  <a:pt x="0" y="51435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7" name="Google Shape;17;p13"/>
          <p:cNvSpPr txBox="1">
            <a:spLocks noGrp="1"/>
          </p:cNvSpPr>
          <p:nvPr>
            <p:ph type="ctrTitle"/>
          </p:nvPr>
        </p:nvSpPr>
        <p:spPr>
          <a:xfrm>
            <a:off x="287337" y="268289"/>
            <a:ext cx="5689601" cy="273526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FFFFFF"/>
              </a:buClr>
              <a:buSzPts val="4000"/>
              <a:buFont typeface="Bitter"/>
              <a:buNone/>
              <a:defRPr sz="4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3"/>
          <p:cNvSpPr txBox="1">
            <a:spLocks noGrp="1"/>
          </p:cNvSpPr>
          <p:nvPr>
            <p:ph type="subTitle" idx="1"/>
          </p:nvPr>
        </p:nvSpPr>
        <p:spPr>
          <a:xfrm>
            <a:off x="287337" y="3236327"/>
            <a:ext cx="5689601" cy="1586157"/>
          </a:xfrm>
          <a:prstGeom prst="rect">
            <a:avLst/>
          </a:prstGeom>
          <a:noFill/>
          <a:ln>
            <a:noFill/>
          </a:ln>
        </p:spPr>
        <p:txBody>
          <a:bodyPr spcFirstLastPara="1" wrap="square" lIns="0" tIns="0" rIns="0" bIns="0" anchor="t" anchorCtr="0">
            <a:noAutofit/>
          </a:bodyPr>
          <a:lstStyle>
            <a:lvl1pPr marL="182558" lvl="0" indent="-174621" algn="l">
              <a:lnSpc>
                <a:spcPct val="90000"/>
              </a:lnSpc>
              <a:spcBef>
                <a:spcPts val="750"/>
              </a:spcBef>
              <a:spcAft>
                <a:spcPts val="0"/>
              </a:spcAft>
              <a:buSzPts val="1800"/>
              <a:buNone/>
              <a:tabLst/>
              <a:defRPr sz="1800">
                <a:solidFill>
                  <a:schemeClr val="dk1"/>
                </a:solidFill>
              </a:defRPr>
            </a:lvl1pPr>
            <a:lvl2pPr lvl="1" algn="ctr">
              <a:lnSpc>
                <a:spcPct val="100000"/>
              </a:lnSpc>
              <a:spcBef>
                <a:spcPts val="375"/>
              </a:spcBef>
              <a:spcAft>
                <a:spcPts val="0"/>
              </a:spcAft>
              <a:buSzPts val="1500"/>
              <a:buNone/>
              <a:defRPr sz="1500"/>
            </a:lvl2pPr>
            <a:lvl3pPr lvl="2" algn="ctr">
              <a:lnSpc>
                <a:spcPct val="110000"/>
              </a:lnSpc>
              <a:spcBef>
                <a:spcPts val="375"/>
              </a:spcBef>
              <a:spcAft>
                <a:spcPts val="0"/>
              </a:spcAft>
              <a:buSzPts val="1350"/>
              <a:buNone/>
              <a:defRPr sz="1350"/>
            </a:lvl3pPr>
            <a:lvl4pPr lvl="3" algn="ctr">
              <a:lnSpc>
                <a:spcPct val="90000"/>
              </a:lnSpc>
              <a:spcBef>
                <a:spcPts val="675"/>
              </a:spcBef>
              <a:spcAft>
                <a:spcPts val="0"/>
              </a:spcAft>
              <a:buSzPts val="1200"/>
              <a:buNone/>
              <a:defRPr sz="1200"/>
            </a:lvl4pPr>
            <a:lvl5pPr lvl="4" algn="ctr">
              <a:lnSpc>
                <a:spcPct val="110000"/>
              </a:lnSpc>
              <a:spcBef>
                <a:spcPts val="375"/>
              </a:spcBef>
              <a:spcAft>
                <a:spcPts val="0"/>
              </a:spcAft>
              <a:buSzPts val="1200"/>
              <a:buNone/>
              <a:defRPr sz="1200"/>
            </a:lvl5pPr>
            <a:lvl6pPr lvl="5" algn="ctr">
              <a:lnSpc>
                <a:spcPct val="100000"/>
              </a:lnSpc>
              <a:spcBef>
                <a:spcPts val="375"/>
              </a:spcBef>
              <a:spcAft>
                <a:spcPts val="0"/>
              </a:spcAft>
              <a:buSzPts val="1200"/>
              <a:buNone/>
              <a:defRPr sz="1200"/>
            </a:lvl6pPr>
            <a:lvl7pPr lvl="6" algn="ctr">
              <a:lnSpc>
                <a:spcPct val="100000"/>
              </a:lnSpc>
              <a:spcBef>
                <a:spcPts val="375"/>
              </a:spcBef>
              <a:spcAft>
                <a:spcPts val="0"/>
              </a:spcAft>
              <a:buSzPts val="1200"/>
              <a:buNone/>
              <a:defRPr sz="1200"/>
            </a:lvl7pPr>
            <a:lvl8pPr lvl="7" algn="ctr">
              <a:lnSpc>
                <a:spcPct val="100000"/>
              </a:lnSpc>
              <a:spcBef>
                <a:spcPts val="300"/>
              </a:spcBef>
              <a:spcAft>
                <a:spcPts val="0"/>
              </a:spcAft>
              <a:buSzPts val="1200"/>
              <a:buNone/>
              <a:defRPr sz="1200"/>
            </a:lvl8pPr>
            <a:lvl9pPr lvl="8" algn="ctr">
              <a:lnSpc>
                <a:spcPct val="90000"/>
              </a:lnSpc>
              <a:spcBef>
                <a:spcPts val="375"/>
              </a:spcBef>
              <a:spcAft>
                <a:spcPts val="0"/>
              </a:spcAft>
              <a:buClr>
                <a:schemeClr val="dk1"/>
              </a:buClr>
              <a:buSzPts val="1200"/>
              <a:buNone/>
              <a:defRPr sz="1200"/>
            </a:lvl9pPr>
          </a:lstStyle>
          <a:p>
            <a:endParaRPr dirty="0"/>
          </a:p>
        </p:txBody>
      </p:sp>
      <p:pic>
        <p:nvPicPr>
          <p:cNvPr id="19" name="Google Shape;19;p13"/>
          <p:cNvPicPr preferRelativeResize="0"/>
          <p:nvPr/>
        </p:nvPicPr>
        <p:blipFill rotWithShape="1">
          <a:blip r:embed="rId2">
            <a:alphaModFix/>
          </a:blip>
          <a:srcRect/>
          <a:stretch/>
        </p:blipFill>
        <p:spPr>
          <a:xfrm>
            <a:off x="6679421" y="158598"/>
            <a:ext cx="2303367" cy="812953"/>
          </a:xfrm>
          <a:prstGeom prst="rect">
            <a:avLst/>
          </a:prstGeom>
          <a:noFill/>
          <a:ln>
            <a:noFill/>
          </a:ln>
        </p:spPr>
      </p:pic>
      <p:sp>
        <p:nvSpPr>
          <p:cNvPr id="12" name="Picture Placeholder 11">
            <a:extLst>
              <a:ext uri="{FF2B5EF4-FFF2-40B4-BE49-F238E27FC236}">
                <a16:creationId xmlns:a16="http://schemas.microsoft.com/office/drawing/2014/main" id="{CE1DF153-FBA7-0847-947C-31F5177579BF}"/>
              </a:ext>
            </a:extLst>
          </p:cNvPr>
          <p:cNvSpPr>
            <a:spLocks noGrp="1"/>
          </p:cNvSpPr>
          <p:nvPr>
            <p:ph type="pic" sz="quarter" idx="11"/>
          </p:nvPr>
        </p:nvSpPr>
        <p:spPr>
          <a:xfrm>
            <a:off x="281896" y="3087254"/>
            <a:ext cx="3924000" cy="36000"/>
          </a:xfrm>
          <a:prstGeom prst="rect">
            <a:avLst/>
          </a:prstGeom>
          <a:solidFill>
            <a:schemeClr val="tx1"/>
          </a:solidFill>
        </p:spPr>
        <p:txBody>
          <a:bodyPr/>
          <a:lstStyle>
            <a:lvl1pPr>
              <a:defRPr sz="100" b="0">
                <a:solidFill>
                  <a:schemeClr val="accent1"/>
                </a:solidFill>
              </a:defRPr>
            </a:lvl1pPr>
          </a:lstStyle>
          <a:p>
            <a:endParaRPr lang="en-US" dirty="0"/>
          </a:p>
        </p:txBody>
      </p:sp>
      <p:sp>
        <p:nvSpPr>
          <p:cNvPr id="14" name="Text Placeholder 3">
            <a:extLst>
              <a:ext uri="{FF2B5EF4-FFF2-40B4-BE49-F238E27FC236}">
                <a16:creationId xmlns:a16="http://schemas.microsoft.com/office/drawing/2014/main" id="{BA5BA1CA-2A90-F145-B352-D7AD0352DB20}"/>
              </a:ext>
            </a:extLst>
          </p:cNvPr>
          <p:cNvSpPr>
            <a:spLocks noGrp="1"/>
          </p:cNvSpPr>
          <p:nvPr>
            <p:ph type="body" sz="quarter" idx="12" hasCustomPrompt="1"/>
          </p:nvPr>
        </p:nvSpPr>
        <p:spPr>
          <a:xfrm>
            <a:off x="200025" y="4825187"/>
            <a:ext cx="6900022" cy="287337"/>
          </a:xfrm>
          <a:prstGeom prst="rect">
            <a:avLst/>
          </a:prstGeom>
        </p:spPr>
        <p:txBody>
          <a:bodyPr/>
          <a:lstStyle>
            <a:lvl1pPr marL="92073" indent="0">
              <a:tabLst/>
              <a:defRPr sz="600">
                <a:solidFill>
                  <a:schemeClr val="tx1"/>
                </a:solidFill>
              </a:defRPr>
            </a:lvl1pPr>
          </a:lstStyle>
          <a:p>
            <a:r>
              <a:rPr lang="en-US" dirty="0"/>
              <a:t>Footer</a:t>
            </a:r>
          </a:p>
        </p:txBody>
      </p:sp>
    </p:spTree>
    <p:extLst>
      <p:ext uri="{BB962C8B-B14F-4D97-AF65-F5344CB8AC3E}">
        <p14:creationId xmlns:p14="http://schemas.microsoft.com/office/powerpoint/2010/main" val="2093748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5_Title Slide" userDrawn="1">
  <p:cSld name="15_Title Slide">
    <p:spTree>
      <p:nvGrpSpPr>
        <p:cNvPr id="1" name="Shape 14"/>
        <p:cNvGrpSpPr/>
        <p:nvPr/>
      </p:nvGrpSpPr>
      <p:grpSpPr>
        <a:xfrm>
          <a:off x="0" y="0"/>
          <a:ext cx="0" cy="0"/>
          <a:chOff x="0" y="0"/>
          <a:chExt cx="0" cy="0"/>
        </a:xfrm>
      </p:grpSpPr>
      <p:sp>
        <p:nvSpPr>
          <p:cNvPr id="15" name="Google Shape;15;p13"/>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6" name="Google Shape;16;p13"/>
          <p:cNvSpPr/>
          <p:nvPr/>
        </p:nvSpPr>
        <p:spPr>
          <a:xfrm>
            <a:off x="0" y="0"/>
            <a:ext cx="6573796" cy="5143500"/>
          </a:xfrm>
          <a:custGeom>
            <a:avLst/>
            <a:gdLst/>
            <a:ahLst/>
            <a:cxnLst/>
            <a:rect l="l" t="t" r="r" b="b"/>
            <a:pathLst>
              <a:path w="6573796" h="5143500" extrusionOk="0">
                <a:moveTo>
                  <a:pt x="0" y="0"/>
                </a:moveTo>
                <a:lnTo>
                  <a:pt x="5615528" y="0"/>
                </a:lnTo>
                <a:lnTo>
                  <a:pt x="5673434" y="63713"/>
                </a:lnTo>
                <a:cubicBezTo>
                  <a:pt x="6235909" y="745275"/>
                  <a:pt x="6573796" y="1619054"/>
                  <a:pt x="6573796" y="2571750"/>
                </a:cubicBezTo>
                <a:cubicBezTo>
                  <a:pt x="6573796" y="3524447"/>
                  <a:pt x="6235909" y="4398226"/>
                  <a:pt x="5673434" y="5079788"/>
                </a:cubicBezTo>
                <a:lnTo>
                  <a:pt x="5615528" y="5143500"/>
                </a:lnTo>
                <a:lnTo>
                  <a:pt x="0" y="51435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7" name="Google Shape;17;p13"/>
          <p:cNvSpPr txBox="1">
            <a:spLocks noGrp="1"/>
          </p:cNvSpPr>
          <p:nvPr>
            <p:ph type="ctrTitle"/>
          </p:nvPr>
        </p:nvSpPr>
        <p:spPr>
          <a:xfrm>
            <a:off x="287337" y="268289"/>
            <a:ext cx="5689601" cy="273526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FFFFFF"/>
              </a:buClr>
              <a:buSzPts val="4000"/>
              <a:buFont typeface="Bitter"/>
              <a:buNone/>
              <a:defRPr sz="4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3"/>
          <p:cNvSpPr txBox="1">
            <a:spLocks noGrp="1"/>
          </p:cNvSpPr>
          <p:nvPr>
            <p:ph type="subTitle" idx="1"/>
          </p:nvPr>
        </p:nvSpPr>
        <p:spPr>
          <a:xfrm>
            <a:off x="287337" y="3236327"/>
            <a:ext cx="5689601" cy="1586157"/>
          </a:xfrm>
          <a:prstGeom prst="rect">
            <a:avLst/>
          </a:prstGeom>
          <a:noFill/>
          <a:ln>
            <a:noFill/>
          </a:ln>
        </p:spPr>
        <p:txBody>
          <a:bodyPr spcFirstLastPara="1" wrap="square" lIns="0" tIns="0" rIns="0" bIns="0" anchor="t" anchorCtr="0">
            <a:noAutofit/>
          </a:bodyPr>
          <a:lstStyle>
            <a:lvl1pPr marL="182558" lvl="0" indent="-174621" algn="l">
              <a:lnSpc>
                <a:spcPct val="90000"/>
              </a:lnSpc>
              <a:spcBef>
                <a:spcPts val="750"/>
              </a:spcBef>
              <a:spcAft>
                <a:spcPts val="0"/>
              </a:spcAft>
              <a:buSzPts val="1800"/>
              <a:buNone/>
              <a:tabLst/>
              <a:defRPr sz="1800">
                <a:solidFill>
                  <a:schemeClr val="dk1"/>
                </a:solidFill>
              </a:defRPr>
            </a:lvl1pPr>
            <a:lvl2pPr lvl="1" algn="ctr">
              <a:lnSpc>
                <a:spcPct val="100000"/>
              </a:lnSpc>
              <a:spcBef>
                <a:spcPts val="375"/>
              </a:spcBef>
              <a:spcAft>
                <a:spcPts val="0"/>
              </a:spcAft>
              <a:buSzPts val="1500"/>
              <a:buNone/>
              <a:defRPr sz="1500"/>
            </a:lvl2pPr>
            <a:lvl3pPr lvl="2" algn="ctr">
              <a:lnSpc>
                <a:spcPct val="110000"/>
              </a:lnSpc>
              <a:spcBef>
                <a:spcPts val="375"/>
              </a:spcBef>
              <a:spcAft>
                <a:spcPts val="0"/>
              </a:spcAft>
              <a:buSzPts val="1350"/>
              <a:buNone/>
              <a:defRPr sz="1350"/>
            </a:lvl3pPr>
            <a:lvl4pPr lvl="3" algn="ctr">
              <a:lnSpc>
                <a:spcPct val="90000"/>
              </a:lnSpc>
              <a:spcBef>
                <a:spcPts val="675"/>
              </a:spcBef>
              <a:spcAft>
                <a:spcPts val="0"/>
              </a:spcAft>
              <a:buSzPts val="1200"/>
              <a:buNone/>
              <a:defRPr sz="1200"/>
            </a:lvl4pPr>
            <a:lvl5pPr lvl="4" algn="ctr">
              <a:lnSpc>
                <a:spcPct val="110000"/>
              </a:lnSpc>
              <a:spcBef>
                <a:spcPts val="375"/>
              </a:spcBef>
              <a:spcAft>
                <a:spcPts val="0"/>
              </a:spcAft>
              <a:buSzPts val="1200"/>
              <a:buNone/>
              <a:defRPr sz="1200"/>
            </a:lvl5pPr>
            <a:lvl6pPr lvl="5" algn="ctr">
              <a:lnSpc>
                <a:spcPct val="100000"/>
              </a:lnSpc>
              <a:spcBef>
                <a:spcPts val="375"/>
              </a:spcBef>
              <a:spcAft>
                <a:spcPts val="0"/>
              </a:spcAft>
              <a:buSzPts val="1200"/>
              <a:buNone/>
              <a:defRPr sz="1200"/>
            </a:lvl6pPr>
            <a:lvl7pPr lvl="6" algn="ctr">
              <a:lnSpc>
                <a:spcPct val="100000"/>
              </a:lnSpc>
              <a:spcBef>
                <a:spcPts val="375"/>
              </a:spcBef>
              <a:spcAft>
                <a:spcPts val="0"/>
              </a:spcAft>
              <a:buSzPts val="1200"/>
              <a:buNone/>
              <a:defRPr sz="1200"/>
            </a:lvl7pPr>
            <a:lvl8pPr lvl="7" algn="ctr">
              <a:lnSpc>
                <a:spcPct val="100000"/>
              </a:lnSpc>
              <a:spcBef>
                <a:spcPts val="300"/>
              </a:spcBef>
              <a:spcAft>
                <a:spcPts val="0"/>
              </a:spcAft>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9" name="Google Shape;19;p13"/>
          <p:cNvPicPr preferRelativeResize="0"/>
          <p:nvPr/>
        </p:nvPicPr>
        <p:blipFill rotWithShape="1">
          <a:blip r:embed="rId2">
            <a:alphaModFix/>
          </a:blip>
          <a:srcRect/>
          <a:stretch/>
        </p:blipFill>
        <p:spPr>
          <a:xfrm>
            <a:off x="6679421" y="158598"/>
            <a:ext cx="2303367" cy="812953"/>
          </a:xfrm>
          <a:prstGeom prst="rect">
            <a:avLst/>
          </a:prstGeom>
          <a:noFill/>
          <a:ln>
            <a:noFill/>
          </a:ln>
        </p:spPr>
      </p:pic>
      <p:sp>
        <p:nvSpPr>
          <p:cNvPr id="12" name="Picture Placeholder 11">
            <a:extLst>
              <a:ext uri="{FF2B5EF4-FFF2-40B4-BE49-F238E27FC236}">
                <a16:creationId xmlns:a16="http://schemas.microsoft.com/office/drawing/2014/main" id="{CE1DF153-FBA7-0847-947C-31F5177579BF}"/>
              </a:ext>
            </a:extLst>
          </p:cNvPr>
          <p:cNvSpPr>
            <a:spLocks noGrp="1"/>
          </p:cNvSpPr>
          <p:nvPr>
            <p:ph type="pic" sz="quarter" idx="11"/>
          </p:nvPr>
        </p:nvSpPr>
        <p:spPr>
          <a:xfrm>
            <a:off x="281896" y="3087254"/>
            <a:ext cx="3924000" cy="36000"/>
          </a:xfrm>
          <a:prstGeom prst="rect">
            <a:avLst/>
          </a:prstGeom>
          <a:solidFill>
            <a:schemeClr val="tx1"/>
          </a:solidFill>
        </p:spPr>
        <p:txBody>
          <a:bodyPr/>
          <a:lstStyle>
            <a:lvl1pPr>
              <a:defRPr sz="100" b="0">
                <a:solidFill>
                  <a:schemeClr val="accent1"/>
                </a:solidFill>
              </a:defRPr>
            </a:lvl1pPr>
          </a:lstStyle>
          <a:p>
            <a:endParaRPr lang="en-US"/>
          </a:p>
        </p:txBody>
      </p:sp>
      <p:sp>
        <p:nvSpPr>
          <p:cNvPr id="14" name="Text Placeholder 3">
            <a:extLst>
              <a:ext uri="{FF2B5EF4-FFF2-40B4-BE49-F238E27FC236}">
                <a16:creationId xmlns:a16="http://schemas.microsoft.com/office/drawing/2014/main" id="{BA5BA1CA-2A90-F145-B352-D7AD0352DB20}"/>
              </a:ext>
            </a:extLst>
          </p:cNvPr>
          <p:cNvSpPr>
            <a:spLocks noGrp="1"/>
          </p:cNvSpPr>
          <p:nvPr>
            <p:ph type="body" sz="quarter" idx="12" hasCustomPrompt="1"/>
          </p:nvPr>
        </p:nvSpPr>
        <p:spPr>
          <a:xfrm>
            <a:off x="200025" y="4825187"/>
            <a:ext cx="6900022" cy="287337"/>
          </a:xfrm>
          <a:prstGeom prst="rect">
            <a:avLst/>
          </a:prstGeom>
        </p:spPr>
        <p:txBody>
          <a:bodyPr/>
          <a:lstStyle>
            <a:lvl1pPr marL="92073" indent="0">
              <a:tabLst/>
              <a:defRPr sz="600">
                <a:solidFill>
                  <a:schemeClr val="tx1"/>
                </a:solidFill>
              </a:defRPr>
            </a:lvl1pPr>
          </a:lstStyle>
          <a:p>
            <a:r>
              <a:rPr lang="en-US"/>
              <a:t>Footer</a:t>
            </a:r>
          </a:p>
        </p:txBody>
      </p:sp>
    </p:spTree>
    <p:extLst>
      <p:ext uri="{BB962C8B-B14F-4D97-AF65-F5344CB8AC3E}">
        <p14:creationId xmlns:p14="http://schemas.microsoft.com/office/powerpoint/2010/main" val="518071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30"/>
        <p:cNvGrpSpPr/>
        <p:nvPr/>
      </p:nvGrpSpPr>
      <p:grpSpPr>
        <a:xfrm>
          <a:off x="0" y="0"/>
          <a:ext cx="0" cy="0"/>
          <a:chOff x="0" y="0"/>
          <a:chExt cx="0" cy="0"/>
        </a:xfrm>
      </p:grpSpPr>
      <p:sp>
        <p:nvSpPr>
          <p:cNvPr id="31" name="Google Shape;31;p15"/>
          <p:cNvSpPr txBox="1">
            <a:spLocks noGrp="1"/>
          </p:cNvSpPr>
          <p:nvPr>
            <p:ph type="title"/>
          </p:nvPr>
        </p:nvSpPr>
        <p:spPr>
          <a:xfrm>
            <a:off x="287338" y="276240"/>
            <a:ext cx="6243589"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Text Placeholder 3">
            <a:extLst>
              <a:ext uri="{FF2B5EF4-FFF2-40B4-BE49-F238E27FC236}">
                <a16:creationId xmlns:a16="http://schemas.microsoft.com/office/drawing/2014/main" id="{F310057C-8077-7442-B687-BEF4906FE09F}"/>
              </a:ext>
            </a:extLst>
          </p:cNvPr>
          <p:cNvSpPr>
            <a:spLocks noGrp="1"/>
          </p:cNvSpPr>
          <p:nvPr>
            <p:ph type="body" sz="quarter" idx="12" hasCustomPrompt="1"/>
          </p:nvPr>
        </p:nvSpPr>
        <p:spPr>
          <a:xfrm>
            <a:off x="200025" y="4825187"/>
            <a:ext cx="6950449" cy="287337"/>
          </a:xfrm>
          <a:prstGeom prst="rect">
            <a:avLst/>
          </a:prstGeom>
        </p:spPr>
        <p:txBody>
          <a:bodyPr/>
          <a:lstStyle>
            <a:lvl1pPr marL="92073" indent="0">
              <a:tabLst/>
              <a:defRPr sz="600">
                <a:solidFill>
                  <a:schemeClr val="tx1"/>
                </a:solidFill>
              </a:defRPr>
            </a:lvl1pPr>
          </a:lstStyle>
          <a:p>
            <a:r>
              <a:rPr lang="en-US"/>
              <a:t>Footer</a:t>
            </a:r>
          </a:p>
        </p:txBody>
      </p:sp>
    </p:spTree>
    <p:extLst>
      <p:ext uri="{BB962C8B-B14F-4D97-AF65-F5344CB8AC3E}">
        <p14:creationId xmlns:p14="http://schemas.microsoft.com/office/powerpoint/2010/main" val="4104358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Lucida Fax" panose="02060602050505020204" pitchFamily="18" charset="77"/>
              </a:defRPr>
            </a:lvl1pPr>
          </a:lstStyle>
          <a:p>
            <a:r>
              <a:rPr lang="en-GB" dirty="0"/>
              <a:t>Click to edit Master title style</a:t>
            </a:r>
            <a:endParaRPr lang="en-US" dirty="0"/>
          </a:p>
        </p:txBody>
      </p:sp>
      <p:sp>
        <p:nvSpPr>
          <p:cNvPr id="3" name="Content Placeholder 2"/>
          <p:cNvSpPr>
            <a:spLocks noGrp="1"/>
          </p:cNvSpPr>
          <p:nvPr>
            <p:ph sz="half" idx="1"/>
          </p:nvPr>
        </p:nvSpPr>
        <p:spPr>
          <a:xfrm>
            <a:off x="287338" y="1203324"/>
            <a:ext cx="4248150" cy="36734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08514" y="1203324"/>
            <a:ext cx="4248148" cy="36734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4">
            <a:extLst>
              <a:ext uri="{FF2B5EF4-FFF2-40B4-BE49-F238E27FC236}">
                <a16:creationId xmlns:a16="http://schemas.microsoft.com/office/drawing/2014/main" id="{93F1611A-49AA-834D-9F3E-F7A0A5AB9E58}"/>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 © National Nuclear Laboratory</a:t>
            </a:r>
          </a:p>
        </p:txBody>
      </p:sp>
    </p:spTree>
    <p:extLst>
      <p:ext uri="{BB962C8B-B14F-4D97-AF65-F5344CB8AC3E}">
        <p14:creationId xmlns:p14="http://schemas.microsoft.com/office/powerpoint/2010/main" val="3171895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wo Content" preserve="1" userDrawn="1">
  <p:cSld name="3_Two Conten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287337" y="276240"/>
            <a:ext cx="8569324"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 name="Text Placeholder 3">
            <a:extLst>
              <a:ext uri="{FF2B5EF4-FFF2-40B4-BE49-F238E27FC236}">
                <a16:creationId xmlns:a16="http://schemas.microsoft.com/office/drawing/2014/main" id="{EC8D7ACA-251F-6047-AF86-53264BD40E2C}"/>
              </a:ext>
            </a:extLst>
          </p:cNvPr>
          <p:cNvSpPr>
            <a:spLocks noGrp="1"/>
          </p:cNvSpPr>
          <p:nvPr>
            <p:ph type="body" sz="quarter" idx="12" hasCustomPrompt="1"/>
          </p:nvPr>
        </p:nvSpPr>
        <p:spPr>
          <a:xfrm>
            <a:off x="200026" y="4825187"/>
            <a:ext cx="6889937" cy="287337"/>
          </a:xfrm>
          <a:prstGeom prst="rect">
            <a:avLst/>
          </a:prstGeom>
        </p:spPr>
        <p:txBody>
          <a:bodyPr/>
          <a:lstStyle>
            <a:lvl1pPr marL="92073" indent="0">
              <a:tabLst/>
              <a:defRPr sz="600">
                <a:solidFill>
                  <a:schemeClr val="tx1"/>
                </a:solidFill>
              </a:defRPr>
            </a:lvl1pPr>
          </a:lstStyle>
          <a:p>
            <a:r>
              <a:rPr lang="en-US"/>
              <a:t>Footer</a:t>
            </a:r>
          </a:p>
        </p:txBody>
      </p:sp>
      <p:sp>
        <p:nvSpPr>
          <p:cNvPr id="10" name="Text Placeholder 2">
            <a:extLst>
              <a:ext uri="{FF2B5EF4-FFF2-40B4-BE49-F238E27FC236}">
                <a16:creationId xmlns:a16="http://schemas.microsoft.com/office/drawing/2014/main" id="{2DDDE794-9FFB-4749-B57A-95C1E473C430}"/>
              </a:ext>
            </a:extLst>
          </p:cNvPr>
          <p:cNvSpPr>
            <a:spLocks noGrp="1"/>
          </p:cNvSpPr>
          <p:nvPr>
            <p:ph type="body" sz="quarter" idx="13" hasCustomPrompt="1"/>
          </p:nvPr>
        </p:nvSpPr>
        <p:spPr>
          <a:xfrm>
            <a:off x="200025" y="1203326"/>
            <a:ext cx="8656637"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a:t>Level 1</a:t>
            </a:r>
          </a:p>
          <a:p>
            <a:pPr lvl="1"/>
            <a:r>
              <a:rPr lang="en-GB"/>
              <a:t>Level 1 bullet</a:t>
            </a:r>
          </a:p>
          <a:p>
            <a:pPr lvl="2"/>
            <a:r>
              <a:rPr lang="en-GB"/>
              <a:t>Level 2</a:t>
            </a:r>
          </a:p>
          <a:p>
            <a:pPr lvl="3"/>
            <a:r>
              <a:rPr lang="en-GB"/>
              <a:t>Level 2 bullet</a:t>
            </a:r>
          </a:p>
          <a:p>
            <a:pPr lvl="4"/>
            <a:r>
              <a:rPr lang="en-GB"/>
              <a:t>Level 3</a:t>
            </a:r>
          </a:p>
          <a:p>
            <a:pPr lvl="5"/>
            <a:r>
              <a:rPr lang="en-GB"/>
              <a:t>Level 3 bullet</a:t>
            </a:r>
          </a:p>
          <a:p>
            <a:pPr lvl="6"/>
            <a:r>
              <a:rPr lang="en-GB"/>
              <a:t>Level 4</a:t>
            </a:r>
          </a:p>
          <a:p>
            <a:pPr lvl="4"/>
            <a:endParaRPr lang="en-GB"/>
          </a:p>
          <a:p>
            <a:pPr lvl="4"/>
            <a:endParaRPr lang="en-GB"/>
          </a:p>
          <a:p>
            <a:pPr lvl="4"/>
            <a:endParaRPr lang="en-GB"/>
          </a:p>
          <a:p>
            <a:pPr lvl="4"/>
            <a:endParaRPr lang="en-US"/>
          </a:p>
        </p:txBody>
      </p:sp>
    </p:spTree>
    <p:extLst>
      <p:ext uri="{BB962C8B-B14F-4D97-AF65-F5344CB8AC3E}">
        <p14:creationId xmlns:p14="http://schemas.microsoft.com/office/powerpoint/2010/main" val="563474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wo Content" preserve="1" userDrawn="1">
  <p:cSld name="4_Two Conten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287337" y="276240"/>
            <a:ext cx="8569324"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34"/>
          <p:cNvSpPr>
            <a:spLocks noGrp="1"/>
          </p:cNvSpPr>
          <p:nvPr>
            <p:ph type="pic" idx="3"/>
          </p:nvPr>
        </p:nvSpPr>
        <p:spPr>
          <a:xfrm>
            <a:off x="4608513" y="1203326"/>
            <a:ext cx="4248150" cy="2736850"/>
          </a:xfrm>
          <a:prstGeom prst="rect">
            <a:avLst/>
          </a:prstGeom>
          <a:noFill/>
          <a:ln>
            <a:noFill/>
          </a:ln>
        </p:spPr>
        <p:txBody>
          <a:bodyPr/>
          <a:lstStyle/>
          <a:p>
            <a:endParaRPr lang="en-US"/>
          </a:p>
        </p:txBody>
      </p:sp>
      <p:sp>
        <p:nvSpPr>
          <p:cNvPr id="7" name="Google Shape;157;p35">
            <a:extLst>
              <a:ext uri="{FF2B5EF4-FFF2-40B4-BE49-F238E27FC236}">
                <a16:creationId xmlns:a16="http://schemas.microsoft.com/office/drawing/2014/main" id="{EF3FF080-3DBD-2E45-B913-E0E15BFC35E7}"/>
              </a:ext>
            </a:extLst>
          </p:cNvPr>
          <p:cNvSpPr txBox="1">
            <a:spLocks noGrp="1"/>
          </p:cNvSpPr>
          <p:nvPr>
            <p:ph type="body" idx="10" hasCustomPrompt="1"/>
          </p:nvPr>
        </p:nvSpPr>
        <p:spPr>
          <a:xfrm>
            <a:off x="4608513" y="4011613"/>
            <a:ext cx="4248149" cy="865187"/>
          </a:xfrm>
          <a:prstGeom prst="rect">
            <a:avLst/>
          </a:prstGeom>
          <a:noFill/>
          <a:ln>
            <a:noFill/>
          </a:ln>
        </p:spPr>
        <p:txBody>
          <a:bodyPr spcFirstLastPara="1" wrap="square" lIns="0" tIns="0" rIns="0" bIns="0" anchor="t" anchorCtr="0">
            <a:noAutofit/>
          </a:bodyPr>
          <a:lstStyle>
            <a:lvl1pPr marL="222245" lvl="0" indent="-130172" algn="l">
              <a:lnSpc>
                <a:spcPct val="90000"/>
              </a:lnSpc>
              <a:spcBef>
                <a:spcPts val="750"/>
              </a:spcBef>
              <a:spcAft>
                <a:spcPts val="0"/>
              </a:spcAft>
              <a:buSzPts val="1800"/>
              <a:buNone/>
              <a:tabLst/>
              <a:defRPr sz="1000" b="1"/>
            </a:lvl1pPr>
            <a:lvl2pPr marL="914378" lvl="1" indent="-228594" algn="l">
              <a:lnSpc>
                <a:spcPct val="100000"/>
              </a:lnSpc>
              <a:spcBef>
                <a:spcPts val="375"/>
              </a:spcBef>
              <a:spcAft>
                <a:spcPts val="0"/>
              </a:spcAft>
              <a:buSzPts val="1800"/>
              <a:buNone/>
              <a:defRPr/>
            </a:lvl2pPr>
            <a:lvl3pPr marL="1371566" lvl="2" indent="-342892" algn="l">
              <a:lnSpc>
                <a:spcPct val="110000"/>
              </a:lnSpc>
              <a:spcBef>
                <a:spcPts val="375"/>
              </a:spcBef>
              <a:spcAft>
                <a:spcPts val="0"/>
              </a:spcAft>
              <a:buSzPts val="1800"/>
              <a:buChar char="●"/>
              <a:defRPr/>
            </a:lvl3pPr>
            <a:lvl4pPr marL="1828754" lvl="3" indent="-228594" algn="l">
              <a:lnSpc>
                <a:spcPct val="90000"/>
              </a:lnSpc>
              <a:spcBef>
                <a:spcPts val="675"/>
              </a:spcBef>
              <a:spcAft>
                <a:spcPts val="0"/>
              </a:spcAft>
              <a:buSzPts val="1800"/>
              <a:buNone/>
              <a:defRPr/>
            </a:lvl4pPr>
            <a:lvl5pPr marL="2285943" lvl="4" indent="-228594" algn="l">
              <a:lnSpc>
                <a:spcPct val="110000"/>
              </a:lnSpc>
              <a:spcBef>
                <a:spcPts val="375"/>
              </a:spcBef>
              <a:spcAft>
                <a:spcPts val="0"/>
              </a:spcAft>
              <a:buSzPts val="1800"/>
              <a:buNone/>
              <a:defRPr/>
            </a:lvl5pPr>
            <a:lvl6pPr marL="2743132" lvl="5" indent="-342892" algn="l">
              <a:lnSpc>
                <a:spcPct val="100000"/>
              </a:lnSpc>
              <a:spcBef>
                <a:spcPts val="375"/>
              </a:spcBef>
              <a:spcAft>
                <a:spcPts val="0"/>
              </a:spcAft>
              <a:buSzPts val="1800"/>
              <a:buChar char="•"/>
              <a:defRPr/>
            </a:lvl6pPr>
            <a:lvl7pPr marL="3200320" lvl="6" indent="-342892" algn="l">
              <a:lnSpc>
                <a:spcPct val="100000"/>
              </a:lnSpc>
              <a:spcBef>
                <a:spcPts val="375"/>
              </a:spcBef>
              <a:spcAft>
                <a:spcPts val="0"/>
              </a:spcAft>
              <a:buSzPts val="1800"/>
              <a:buChar char="•"/>
              <a:defRPr/>
            </a:lvl7pPr>
            <a:lvl8pPr marL="3657509" lvl="7" indent="-228594" algn="l">
              <a:lnSpc>
                <a:spcPct val="100000"/>
              </a:lnSpc>
              <a:spcBef>
                <a:spcPts val="300"/>
              </a:spcBef>
              <a:spcAft>
                <a:spcPts val="0"/>
              </a:spcAft>
              <a:buSzPts val="1800"/>
              <a:buNone/>
              <a:defRPr/>
            </a:lvl8pPr>
            <a:lvl9pPr marL="4114697" lvl="8" indent="-342892" algn="l">
              <a:lnSpc>
                <a:spcPct val="90000"/>
              </a:lnSpc>
              <a:spcBef>
                <a:spcPts val="375"/>
              </a:spcBef>
              <a:spcAft>
                <a:spcPts val="0"/>
              </a:spcAft>
              <a:buClr>
                <a:schemeClr val="dk1"/>
              </a:buClr>
              <a:buSzPts val="1800"/>
              <a:buChar char="•"/>
              <a:defRPr/>
            </a:lvl9pPr>
          </a:lstStyle>
          <a:p>
            <a:r>
              <a:rPr lang="en-GB"/>
              <a:t>Caption</a:t>
            </a:r>
            <a:endParaRPr/>
          </a:p>
        </p:txBody>
      </p:sp>
      <p:sp>
        <p:nvSpPr>
          <p:cNvPr id="8" name="Text Placeholder 3">
            <a:extLst>
              <a:ext uri="{FF2B5EF4-FFF2-40B4-BE49-F238E27FC236}">
                <a16:creationId xmlns:a16="http://schemas.microsoft.com/office/drawing/2014/main" id="{EC8D7ACA-251F-6047-AF86-53264BD40E2C}"/>
              </a:ext>
            </a:extLst>
          </p:cNvPr>
          <p:cNvSpPr>
            <a:spLocks noGrp="1"/>
          </p:cNvSpPr>
          <p:nvPr>
            <p:ph type="body" sz="quarter" idx="12" hasCustomPrompt="1"/>
          </p:nvPr>
        </p:nvSpPr>
        <p:spPr>
          <a:xfrm>
            <a:off x="200026" y="4825187"/>
            <a:ext cx="6940364" cy="287337"/>
          </a:xfrm>
          <a:prstGeom prst="rect">
            <a:avLst/>
          </a:prstGeom>
        </p:spPr>
        <p:txBody>
          <a:bodyPr/>
          <a:lstStyle>
            <a:lvl1pPr marL="92073" indent="0">
              <a:tabLst/>
              <a:defRPr sz="600">
                <a:solidFill>
                  <a:schemeClr val="tx1"/>
                </a:solidFill>
              </a:defRPr>
            </a:lvl1pPr>
          </a:lstStyle>
          <a:p>
            <a:r>
              <a:rPr lang="en-US"/>
              <a:t>Footer</a:t>
            </a:r>
          </a:p>
        </p:txBody>
      </p:sp>
      <p:sp>
        <p:nvSpPr>
          <p:cNvPr id="11" name="Text Placeholder 2">
            <a:extLst>
              <a:ext uri="{FF2B5EF4-FFF2-40B4-BE49-F238E27FC236}">
                <a16:creationId xmlns:a16="http://schemas.microsoft.com/office/drawing/2014/main" id="{F17E5AD3-B0A8-AC48-8477-E8C344436FD0}"/>
              </a:ext>
            </a:extLst>
          </p:cNvPr>
          <p:cNvSpPr>
            <a:spLocks noGrp="1"/>
          </p:cNvSpPr>
          <p:nvPr>
            <p:ph type="body" sz="quarter" idx="14" hasCustomPrompt="1"/>
          </p:nvPr>
        </p:nvSpPr>
        <p:spPr>
          <a:xfrm>
            <a:off x="200025" y="1203326"/>
            <a:ext cx="4227195"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a:t>Level 1</a:t>
            </a:r>
          </a:p>
          <a:p>
            <a:pPr lvl="1"/>
            <a:r>
              <a:rPr lang="en-GB"/>
              <a:t>Level 1 bullet</a:t>
            </a:r>
          </a:p>
          <a:p>
            <a:pPr lvl="2"/>
            <a:r>
              <a:rPr lang="en-GB"/>
              <a:t>Level 2</a:t>
            </a:r>
          </a:p>
          <a:p>
            <a:pPr lvl="3"/>
            <a:r>
              <a:rPr lang="en-GB"/>
              <a:t>Level 2 bullet</a:t>
            </a:r>
          </a:p>
          <a:p>
            <a:pPr lvl="4"/>
            <a:r>
              <a:rPr lang="en-GB"/>
              <a:t>Level 3</a:t>
            </a:r>
          </a:p>
          <a:p>
            <a:pPr lvl="5"/>
            <a:r>
              <a:rPr lang="en-GB"/>
              <a:t>Level 3 bullet</a:t>
            </a:r>
          </a:p>
          <a:p>
            <a:pPr lvl="6"/>
            <a:r>
              <a:rPr lang="en-GB"/>
              <a:t>Level 4</a:t>
            </a:r>
          </a:p>
          <a:p>
            <a:pPr lvl="4"/>
            <a:endParaRPr lang="en-GB"/>
          </a:p>
          <a:p>
            <a:pPr lvl="4"/>
            <a:endParaRPr lang="en-GB"/>
          </a:p>
          <a:p>
            <a:pPr lvl="4"/>
            <a:endParaRPr lang="en-GB"/>
          </a:p>
          <a:p>
            <a:pPr lvl="4"/>
            <a:endParaRPr lang="en-US"/>
          </a:p>
        </p:txBody>
      </p:sp>
    </p:spTree>
    <p:extLst>
      <p:ext uri="{BB962C8B-B14F-4D97-AF65-F5344CB8AC3E}">
        <p14:creationId xmlns:p14="http://schemas.microsoft.com/office/powerpoint/2010/main" val="1497797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wo Content" userDrawn="1">
  <p:cSld name="4_Two Conten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287337" y="276240"/>
            <a:ext cx="8569324"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34"/>
          <p:cNvSpPr>
            <a:spLocks noGrp="1"/>
          </p:cNvSpPr>
          <p:nvPr>
            <p:ph type="pic" idx="2"/>
          </p:nvPr>
        </p:nvSpPr>
        <p:spPr>
          <a:xfrm>
            <a:off x="287338" y="1203326"/>
            <a:ext cx="4139882" cy="2736850"/>
          </a:xfrm>
          <a:prstGeom prst="rect">
            <a:avLst/>
          </a:prstGeom>
          <a:noFill/>
          <a:ln>
            <a:noFill/>
          </a:ln>
        </p:spPr>
      </p:sp>
      <p:sp>
        <p:nvSpPr>
          <p:cNvPr id="153" name="Google Shape;153;p34"/>
          <p:cNvSpPr>
            <a:spLocks noGrp="1"/>
          </p:cNvSpPr>
          <p:nvPr>
            <p:ph type="pic" idx="3"/>
          </p:nvPr>
        </p:nvSpPr>
        <p:spPr>
          <a:xfrm>
            <a:off x="4608513" y="1203326"/>
            <a:ext cx="4248150" cy="2736850"/>
          </a:xfrm>
          <a:prstGeom prst="rect">
            <a:avLst/>
          </a:prstGeom>
          <a:noFill/>
          <a:ln>
            <a:noFill/>
          </a:ln>
        </p:spPr>
      </p:sp>
      <p:sp>
        <p:nvSpPr>
          <p:cNvPr id="7" name="Google Shape;157;p35">
            <a:extLst>
              <a:ext uri="{FF2B5EF4-FFF2-40B4-BE49-F238E27FC236}">
                <a16:creationId xmlns:a16="http://schemas.microsoft.com/office/drawing/2014/main" id="{EF3FF080-3DBD-2E45-B913-E0E15BFC35E7}"/>
              </a:ext>
            </a:extLst>
          </p:cNvPr>
          <p:cNvSpPr txBox="1">
            <a:spLocks noGrp="1"/>
          </p:cNvSpPr>
          <p:nvPr>
            <p:ph type="body" idx="10" hasCustomPrompt="1"/>
          </p:nvPr>
        </p:nvSpPr>
        <p:spPr>
          <a:xfrm>
            <a:off x="4608513" y="4011613"/>
            <a:ext cx="4248149" cy="865187"/>
          </a:xfrm>
          <a:prstGeom prst="rect">
            <a:avLst/>
          </a:prstGeom>
          <a:noFill/>
          <a:ln>
            <a:noFill/>
          </a:ln>
        </p:spPr>
        <p:txBody>
          <a:bodyPr spcFirstLastPara="1" wrap="square" lIns="0" tIns="0" rIns="0" bIns="0" anchor="t" anchorCtr="0">
            <a:noAutofit/>
          </a:bodyPr>
          <a:lstStyle>
            <a:lvl1pPr marL="222245" lvl="0" indent="-130172" algn="l">
              <a:lnSpc>
                <a:spcPct val="90000"/>
              </a:lnSpc>
              <a:spcBef>
                <a:spcPts val="750"/>
              </a:spcBef>
              <a:spcAft>
                <a:spcPts val="0"/>
              </a:spcAft>
              <a:buSzPts val="1800"/>
              <a:buNone/>
              <a:tabLst/>
              <a:defRPr sz="1000" b="1"/>
            </a:lvl1pPr>
            <a:lvl2pPr marL="914378" lvl="1" indent="-228594" algn="l">
              <a:lnSpc>
                <a:spcPct val="100000"/>
              </a:lnSpc>
              <a:spcBef>
                <a:spcPts val="375"/>
              </a:spcBef>
              <a:spcAft>
                <a:spcPts val="0"/>
              </a:spcAft>
              <a:buSzPts val="1800"/>
              <a:buNone/>
              <a:defRPr/>
            </a:lvl2pPr>
            <a:lvl3pPr marL="1371566" lvl="2" indent="-342892" algn="l">
              <a:lnSpc>
                <a:spcPct val="110000"/>
              </a:lnSpc>
              <a:spcBef>
                <a:spcPts val="375"/>
              </a:spcBef>
              <a:spcAft>
                <a:spcPts val="0"/>
              </a:spcAft>
              <a:buSzPts val="1800"/>
              <a:buChar char="●"/>
              <a:defRPr/>
            </a:lvl3pPr>
            <a:lvl4pPr marL="1828754" lvl="3" indent="-228594" algn="l">
              <a:lnSpc>
                <a:spcPct val="90000"/>
              </a:lnSpc>
              <a:spcBef>
                <a:spcPts val="675"/>
              </a:spcBef>
              <a:spcAft>
                <a:spcPts val="0"/>
              </a:spcAft>
              <a:buSzPts val="1800"/>
              <a:buNone/>
              <a:defRPr/>
            </a:lvl4pPr>
            <a:lvl5pPr marL="2285943" lvl="4" indent="-228594" algn="l">
              <a:lnSpc>
                <a:spcPct val="110000"/>
              </a:lnSpc>
              <a:spcBef>
                <a:spcPts val="375"/>
              </a:spcBef>
              <a:spcAft>
                <a:spcPts val="0"/>
              </a:spcAft>
              <a:buSzPts val="1800"/>
              <a:buNone/>
              <a:defRPr/>
            </a:lvl5pPr>
            <a:lvl6pPr marL="2743132" lvl="5" indent="-342892" algn="l">
              <a:lnSpc>
                <a:spcPct val="100000"/>
              </a:lnSpc>
              <a:spcBef>
                <a:spcPts val="375"/>
              </a:spcBef>
              <a:spcAft>
                <a:spcPts val="0"/>
              </a:spcAft>
              <a:buSzPts val="1800"/>
              <a:buChar char="•"/>
              <a:defRPr/>
            </a:lvl6pPr>
            <a:lvl7pPr marL="3200320" lvl="6" indent="-342892" algn="l">
              <a:lnSpc>
                <a:spcPct val="100000"/>
              </a:lnSpc>
              <a:spcBef>
                <a:spcPts val="375"/>
              </a:spcBef>
              <a:spcAft>
                <a:spcPts val="0"/>
              </a:spcAft>
              <a:buSzPts val="1800"/>
              <a:buChar char="•"/>
              <a:defRPr/>
            </a:lvl7pPr>
            <a:lvl8pPr marL="3657509" lvl="7" indent="-228594" algn="l">
              <a:lnSpc>
                <a:spcPct val="100000"/>
              </a:lnSpc>
              <a:spcBef>
                <a:spcPts val="300"/>
              </a:spcBef>
              <a:spcAft>
                <a:spcPts val="0"/>
              </a:spcAft>
              <a:buSzPts val="1800"/>
              <a:buNone/>
              <a:defRPr/>
            </a:lvl8pPr>
            <a:lvl9pPr marL="4114697" lvl="8" indent="-342892" algn="l">
              <a:lnSpc>
                <a:spcPct val="90000"/>
              </a:lnSpc>
              <a:spcBef>
                <a:spcPts val="375"/>
              </a:spcBef>
              <a:spcAft>
                <a:spcPts val="0"/>
              </a:spcAft>
              <a:buClr>
                <a:schemeClr val="dk1"/>
              </a:buClr>
              <a:buSzPts val="1800"/>
              <a:buChar char="•"/>
              <a:defRPr/>
            </a:lvl9pPr>
          </a:lstStyle>
          <a:p>
            <a:r>
              <a:rPr lang="en-GB"/>
              <a:t>Caption</a:t>
            </a:r>
            <a:endParaRPr/>
          </a:p>
        </p:txBody>
      </p:sp>
      <p:sp>
        <p:nvSpPr>
          <p:cNvPr id="8" name="Text Placeholder 3">
            <a:extLst>
              <a:ext uri="{FF2B5EF4-FFF2-40B4-BE49-F238E27FC236}">
                <a16:creationId xmlns:a16="http://schemas.microsoft.com/office/drawing/2014/main" id="{EC8D7ACA-251F-6047-AF86-53264BD40E2C}"/>
              </a:ext>
            </a:extLst>
          </p:cNvPr>
          <p:cNvSpPr>
            <a:spLocks noGrp="1"/>
          </p:cNvSpPr>
          <p:nvPr>
            <p:ph type="body" sz="quarter" idx="12" hasCustomPrompt="1"/>
          </p:nvPr>
        </p:nvSpPr>
        <p:spPr>
          <a:xfrm>
            <a:off x="200026" y="4825187"/>
            <a:ext cx="6920193" cy="287337"/>
          </a:xfrm>
          <a:prstGeom prst="rect">
            <a:avLst/>
          </a:prstGeom>
        </p:spPr>
        <p:txBody>
          <a:bodyPr/>
          <a:lstStyle>
            <a:lvl1pPr marL="92073" indent="0">
              <a:tabLst/>
              <a:defRPr sz="600">
                <a:solidFill>
                  <a:schemeClr val="tx1"/>
                </a:solidFill>
              </a:defRPr>
            </a:lvl1pPr>
          </a:lstStyle>
          <a:p>
            <a:r>
              <a:rPr lang="en-US"/>
              <a:t>Footer</a:t>
            </a:r>
          </a:p>
        </p:txBody>
      </p:sp>
      <p:sp>
        <p:nvSpPr>
          <p:cNvPr id="12" name="Text Placeholder 2">
            <a:extLst>
              <a:ext uri="{FF2B5EF4-FFF2-40B4-BE49-F238E27FC236}">
                <a16:creationId xmlns:a16="http://schemas.microsoft.com/office/drawing/2014/main" id="{36C60C67-7B32-2A45-8D2B-8CD5313ADD79}"/>
              </a:ext>
            </a:extLst>
          </p:cNvPr>
          <p:cNvSpPr>
            <a:spLocks noGrp="1"/>
          </p:cNvSpPr>
          <p:nvPr>
            <p:ph type="body" sz="quarter" idx="15" hasCustomPrompt="1"/>
          </p:nvPr>
        </p:nvSpPr>
        <p:spPr>
          <a:xfrm>
            <a:off x="200025" y="4001526"/>
            <a:ext cx="4227195" cy="865188"/>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a:t>Level 1</a:t>
            </a:r>
          </a:p>
          <a:p>
            <a:pPr lvl="1"/>
            <a:r>
              <a:rPr lang="en-GB"/>
              <a:t>Level 1 bullet</a:t>
            </a:r>
          </a:p>
          <a:p>
            <a:pPr lvl="2"/>
            <a:r>
              <a:rPr lang="en-GB"/>
              <a:t>Level 2</a:t>
            </a:r>
          </a:p>
          <a:p>
            <a:pPr lvl="3"/>
            <a:r>
              <a:rPr lang="en-GB"/>
              <a:t>Level 2 bullet</a:t>
            </a:r>
          </a:p>
          <a:p>
            <a:pPr lvl="4"/>
            <a:r>
              <a:rPr lang="en-GB"/>
              <a:t>Level 3</a:t>
            </a:r>
          </a:p>
          <a:p>
            <a:pPr lvl="5"/>
            <a:r>
              <a:rPr lang="en-GB"/>
              <a:t>Level 3 bullet</a:t>
            </a:r>
          </a:p>
          <a:p>
            <a:pPr lvl="6"/>
            <a:r>
              <a:rPr lang="en-GB"/>
              <a:t>Level 4</a:t>
            </a:r>
          </a:p>
          <a:p>
            <a:pPr lvl="4"/>
            <a:endParaRPr lang="en-GB"/>
          </a:p>
          <a:p>
            <a:pPr lvl="4"/>
            <a:endParaRPr lang="en-GB"/>
          </a:p>
          <a:p>
            <a:pPr lvl="4"/>
            <a:endParaRPr lang="en-GB"/>
          </a:p>
          <a:p>
            <a:pPr lvl="4"/>
            <a:endParaRPr lang="en-US"/>
          </a:p>
        </p:txBody>
      </p:sp>
    </p:spTree>
    <p:extLst>
      <p:ext uri="{BB962C8B-B14F-4D97-AF65-F5344CB8AC3E}">
        <p14:creationId xmlns:p14="http://schemas.microsoft.com/office/powerpoint/2010/main" val="2148588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_Two Content" userDrawn="1">
  <p:cSld name="4_Two Content">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a:off x="287339" y="276240"/>
            <a:ext cx="4139882"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35"/>
          <p:cNvSpPr>
            <a:spLocks noGrp="1"/>
          </p:cNvSpPr>
          <p:nvPr>
            <p:ph type="pic" idx="3"/>
          </p:nvPr>
        </p:nvSpPr>
        <p:spPr>
          <a:xfrm>
            <a:off x="4608513" y="276241"/>
            <a:ext cx="4248151" cy="3673475"/>
          </a:xfrm>
          <a:prstGeom prst="rect">
            <a:avLst/>
          </a:prstGeom>
          <a:noFill/>
          <a:ln>
            <a:noFill/>
          </a:ln>
        </p:spPr>
      </p:sp>
      <p:sp>
        <p:nvSpPr>
          <p:cNvPr id="9" name="Google Shape;157;p35">
            <a:extLst>
              <a:ext uri="{FF2B5EF4-FFF2-40B4-BE49-F238E27FC236}">
                <a16:creationId xmlns:a16="http://schemas.microsoft.com/office/drawing/2014/main" id="{5B4C6CB2-B1F1-9847-889A-9B2543E62B08}"/>
              </a:ext>
            </a:extLst>
          </p:cNvPr>
          <p:cNvSpPr txBox="1">
            <a:spLocks noGrp="1"/>
          </p:cNvSpPr>
          <p:nvPr>
            <p:ph type="body" idx="10" hasCustomPrompt="1"/>
          </p:nvPr>
        </p:nvSpPr>
        <p:spPr>
          <a:xfrm>
            <a:off x="4608513" y="4011613"/>
            <a:ext cx="4248149" cy="865187"/>
          </a:xfrm>
          <a:prstGeom prst="rect">
            <a:avLst/>
          </a:prstGeom>
          <a:noFill/>
          <a:ln>
            <a:noFill/>
          </a:ln>
        </p:spPr>
        <p:txBody>
          <a:bodyPr spcFirstLastPara="1" wrap="square" lIns="0" tIns="0" rIns="0" bIns="0" anchor="t" anchorCtr="0">
            <a:noAutofit/>
          </a:bodyPr>
          <a:lstStyle>
            <a:lvl1pPr marL="222245" lvl="0" indent="-130172" algn="l">
              <a:lnSpc>
                <a:spcPct val="90000"/>
              </a:lnSpc>
              <a:spcBef>
                <a:spcPts val="750"/>
              </a:spcBef>
              <a:spcAft>
                <a:spcPts val="0"/>
              </a:spcAft>
              <a:buSzPts val="1800"/>
              <a:buNone/>
              <a:tabLst/>
              <a:defRPr sz="1000" b="1"/>
            </a:lvl1pPr>
            <a:lvl2pPr marL="914378" lvl="1" indent="-228594" algn="l">
              <a:lnSpc>
                <a:spcPct val="100000"/>
              </a:lnSpc>
              <a:spcBef>
                <a:spcPts val="375"/>
              </a:spcBef>
              <a:spcAft>
                <a:spcPts val="0"/>
              </a:spcAft>
              <a:buSzPts val="1800"/>
              <a:buNone/>
              <a:defRPr/>
            </a:lvl2pPr>
            <a:lvl3pPr marL="1371566" lvl="2" indent="-342892" algn="l">
              <a:lnSpc>
                <a:spcPct val="110000"/>
              </a:lnSpc>
              <a:spcBef>
                <a:spcPts val="375"/>
              </a:spcBef>
              <a:spcAft>
                <a:spcPts val="0"/>
              </a:spcAft>
              <a:buSzPts val="1800"/>
              <a:buChar char="●"/>
              <a:defRPr/>
            </a:lvl3pPr>
            <a:lvl4pPr marL="1828754" lvl="3" indent="-228594" algn="l">
              <a:lnSpc>
                <a:spcPct val="90000"/>
              </a:lnSpc>
              <a:spcBef>
                <a:spcPts val="675"/>
              </a:spcBef>
              <a:spcAft>
                <a:spcPts val="0"/>
              </a:spcAft>
              <a:buSzPts val="1800"/>
              <a:buNone/>
              <a:defRPr/>
            </a:lvl4pPr>
            <a:lvl5pPr marL="2285943" lvl="4" indent="-228594" algn="l">
              <a:lnSpc>
                <a:spcPct val="110000"/>
              </a:lnSpc>
              <a:spcBef>
                <a:spcPts val="375"/>
              </a:spcBef>
              <a:spcAft>
                <a:spcPts val="0"/>
              </a:spcAft>
              <a:buSzPts val="1800"/>
              <a:buNone/>
              <a:defRPr/>
            </a:lvl5pPr>
            <a:lvl6pPr marL="2743132" lvl="5" indent="-342892" algn="l">
              <a:lnSpc>
                <a:spcPct val="100000"/>
              </a:lnSpc>
              <a:spcBef>
                <a:spcPts val="375"/>
              </a:spcBef>
              <a:spcAft>
                <a:spcPts val="0"/>
              </a:spcAft>
              <a:buSzPts val="1800"/>
              <a:buChar char="•"/>
              <a:defRPr/>
            </a:lvl6pPr>
            <a:lvl7pPr marL="3200320" lvl="6" indent="-342892" algn="l">
              <a:lnSpc>
                <a:spcPct val="100000"/>
              </a:lnSpc>
              <a:spcBef>
                <a:spcPts val="375"/>
              </a:spcBef>
              <a:spcAft>
                <a:spcPts val="0"/>
              </a:spcAft>
              <a:buSzPts val="1800"/>
              <a:buChar char="•"/>
              <a:defRPr/>
            </a:lvl7pPr>
            <a:lvl8pPr marL="3657509" lvl="7" indent="-228594" algn="l">
              <a:lnSpc>
                <a:spcPct val="100000"/>
              </a:lnSpc>
              <a:spcBef>
                <a:spcPts val="300"/>
              </a:spcBef>
              <a:spcAft>
                <a:spcPts val="0"/>
              </a:spcAft>
              <a:buSzPts val="1800"/>
              <a:buNone/>
              <a:defRPr/>
            </a:lvl8pPr>
            <a:lvl9pPr marL="4114697" lvl="8" indent="-342892" algn="l">
              <a:lnSpc>
                <a:spcPct val="90000"/>
              </a:lnSpc>
              <a:spcBef>
                <a:spcPts val="375"/>
              </a:spcBef>
              <a:spcAft>
                <a:spcPts val="0"/>
              </a:spcAft>
              <a:buClr>
                <a:schemeClr val="dk1"/>
              </a:buClr>
              <a:buSzPts val="1800"/>
              <a:buChar char="•"/>
              <a:defRPr/>
            </a:lvl9pPr>
          </a:lstStyle>
          <a:p>
            <a:r>
              <a:rPr lang="en-GB"/>
              <a:t>Caption</a:t>
            </a:r>
            <a:endParaRPr/>
          </a:p>
        </p:txBody>
      </p:sp>
      <p:sp>
        <p:nvSpPr>
          <p:cNvPr id="10" name="Text Placeholder 3">
            <a:extLst>
              <a:ext uri="{FF2B5EF4-FFF2-40B4-BE49-F238E27FC236}">
                <a16:creationId xmlns:a16="http://schemas.microsoft.com/office/drawing/2014/main" id="{0282EB8F-FAE6-5D42-9AB1-EE97B788BEF7}"/>
              </a:ext>
            </a:extLst>
          </p:cNvPr>
          <p:cNvSpPr>
            <a:spLocks noGrp="1"/>
          </p:cNvSpPr>
          <p:nvPr>
            <p:ph type="body" sz="quarter" idx="12" hasCustomPrompt="1"/>
          </p:nvPr>
        </p:nvSpPr>
        <p:spPr>
          <a:xfrm>
            <a:off x="200026" y="4825187"/>
            <a:ext cx="6920193" cy="287337"/>
          </a:xfrm>
          <a:prstGeom prst="rect">
            <a:avLst/>
          </a:prstGeom>
        </p:spPr>
        <p:txBody>
          <a:bodyPr/>
          <a:lstStyle>
            <a:lvl1pPr marL="92073" indent="0">
              <a:tabLst/>
              <a:defRPr sz="600">
                <a:solidFill>
                  <a:schemeClr val="tx1"/>
                </a:solidFill>
              </a:defRPr>
            </a:lvl1pPr>
          </a:lstStyle>
          <a:p>
            <a:r>
              <a:rPr lang="en-US"/>
              <a:t>Footer</a:t>
            </a:r>
          </a:p>
        </p:txBody>
      </p:sp>
      <p:sp>
        <p:nvSpPr>
          <p:cNvPr id="8" name="Text Placeholder 2">
            <a:extLst>
              <a:ext uri="{FF2B5EF4-FFF2-40B4-BE49-F238E27FC236}">
                <a16:creationId xmlns:a16="http://schemas.microsoft.com/office/drawing/2014/main" id="{CEF3C0BC-18A0-EA47-ACF1-A499D7140E9C}"/>
              </a:ext>
            </a:extLst>
          </p:cNvPr>
          <p:cNvSpPr>
            <a:spLocks noGrp="1"/>
          </p:cNvSpPr>
          <p:nvPr>
            <p:ph type="body" sz="quarter" idx="14" hasCustomPrompt="1"/>
          </p:nvPr>
        </p:nvSpPr>
        <p:spPr>
          <a:xfrm>
            <a:off x="200025" y="1203326"/>
            <a:ext cx="4227195"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a:t>Level 1</a:t>
            </a:r>
          </a:p>
          <a:p>
            <a:pPr lvl="1"/>
            <a:r>
              <a:rPr lang="en-GB"/>
              <a:t>Level 1 bullet</a:t>
            </a:r>
          </a:p>
          <a:p>
            <a:pPr lvl="2"/>
            <a:r>
              <a:rPr lang="en-GB"/>
              <a:t>Level 2</a:t>
            </a:r>
          </a:p>
          <a:p>
            <a:pPr lvl="3"/>
            <a:r>
              <a:rPr lang="en-GB"/>
              <a:t>Level 2 bullet</a:t>
            </a:r>
          </a:p>
          <a:p>
            <a:pPr lvl="4"/>
            <a:r>
              <a:rPr lang="en-GB"/>
              <a:t>Level 3</a:t>
            </a:r>
          </a:p>
          <a:p>
            <a:pPr lvl="5"/>
            <a:r>
              <a:rPr lang="en-GB"/>
              <a:t>Level 3 bullet</a:t>
            </a:r>
          </a:p>
          <a:p>
            <a:pPr lvl="6"/>
            <a:r>
              <a:rPr lang="en-GB"/>
              <a:t>Level 4</a:t>
            </a:r>
          </a:p>
          <a:p>
            <a:pPr lvl="4"/>
            <a:endParaRPr lang="en-GB"/>
          </a:p>
          <a:p>
            <a:pPr lvl="4"/>
            <a:endParaRPr lang="en-GB"/>
          </a:p>
          <a:p>
            <a:pPr lvl="4"/>
            <a:endParaRPr lang="en-GB"/>
          </a:p>
          <a:p>
            <a:pPr lvl="4"/>
            <a:endParaRPr lang="en-US"/>
          </a:p>
        </p:txBody>
      </p:sp>
    </p:spTree>
    <p:extLst>
      <p:ext uri="{BB962C8B-B14F-4D97-AF65-F5344CB8AC3E}">
        <p14:creationId xmlns:p14="http://schemas.microsoft.com/office/powerpoint/2010/main" val="34447120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Two Content" preserve="1" userDrawn="1">
  <p:cSld name="5_Two Conten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287337" y="276240"/>
            <a:ext cx="8569324"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 name="Text Placeholder 3">
            <a:extLst>
              <a:ext uri="{FF2B5EF4-FFF2-40B4-BE49-F238E27FC236}">
                <a16:creationId xmlns:a16="http://schemas.microsoft.com/office/drawing/2014/main" id="{EC8D7ACA-251F-6047-AF86-53264BD40E2C}"/>
              </a:ext>
            </a:extLst>
          </p:cNvPr>
          <p:cNvSpPr>
            <a:spLocks noGrp="1"/>
          </p:cNvSpPr>
          <p:nvPr>
            <p:ph type="body" sz="quarter" idx="12" hasCustomPrompt="1"/>
          </p:nvPr>
        </p:nvSpPr>
        <p:spPr>
          <a:xfrm>
            <a:off x="200026" y="4825187"/>
            <a:ext cx="6879851" cy="287337"/>
          </a:xfrm>
          <a:prstGeom prst="rect">
            <a:avLst/>
          </a:prstGeom>
        </p:spPr>
        <p:txBody>
          <a:bodyPr/>
          <a:lstStyle>
            <a:lvl1pPr marL="92073" indent="0">
              <a:tabLst/>
              <a:defRPr sz="600">
                <a:solidFill>
                  <a:schemeClr val="tx1"/>
                </a:solidFill>
              </a:defRPr>
            </a:lvl1pPr>
          </a:lstStyle>
          <a:p>
            <a:r>
              <a:rPr lang="en-US"/>
              <a:t>Footer</a:t>
            </a:r>
          </a:p>
        </p:txBody>
      </p:sp>
      <p:sp>
        <p:nvSpPr>
          <p:cNvPr id="6" name="Text Placeholder 2">
            <a:extLst>
              <a:ext uri="{FF2B5EF4-FFF2-40B4-BE49-F238E27FC236}">
                <a16:creationId xmlns:a16="http://schemas.microsoft.com/office/drawing/2014/main" id="{4987D9A9-780D-C543-8BDD-37839F56AE83}"/>
              </a:ext>
            </a:extLst>
          </p:cNvPr>
          <p:cNvSpPr>
            <a:spLocks noGrp="1"/>
          </p:cNvSpPr>
          <p:nvPr>
            <p:ph type="body" sz="quarter" idx="15" hasCustomPrompt="1"/>
          </p:nvPr>
        </p:nvSpPr>
        <p:spPr>
          <a:xfrm>
            <a:off x="200025" y="1203326"/>
            <a:ext cx="4227195"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a:t>Level 1</a:t>
            </a:r>
          </a:p>
          <a:p>
            <a:pPr lvl="1"/>
            <a:r>
              <a:rPr lang="en-GB"/>
              <a:t>Level 1 bullet</a:t>
            </a:r>
          </a:p>
          <a:p>
            <a:pPr lvl="2"/>
            <a:r>
              <a:rPr lang="en-GB"/>
              <a:t>Level 2</a:t>
            </a:r>
          </a:p>
          <a:p>
            <a:pPr lvl="3"/>
            <a:r>
              <a:rPr lang="en-GB"/>
              <a:t>Level 2 bullet</a:t>
            </a:r>
          </a:p>
          <a:p>
            <a:pPr lvl="4"/>
            <a:r>
              <a:rPr lang="en-GB"/>
              <a:t>Level 3</a:t>
            </a:r>
          </a:p>
          <a:p>
            <a:pPr lvl="5"/>
            <a:r>
              <a:rPr lang="en-GB"/>
              <a:t>Level 3 bullet</a:t>
            </a:r>
          </a:p>
          <a:p>
            <a:pPr lvl="6"/>
            <a:r>
              <a:rPr lang="en-GB"/>
              <a:t>Level 4</a:t>
            </a:r>
          </a:p>
          <a:p>
            <a:pPr lvl="4"/>
            <a:endParaRPr lang="en-GB"/>
          </a:p>
          <a:p>
            <a:pPr lvl="4"/>
            <a:endParaRPr lang="en-GB"/>
          </a:p>
          <a:p>
            <a:pPr lvl="4"/>
            <a:endParaRPr lang="en-GB"/>
          </a:p>
          <a:p>
            <a:pPr lvl="4"/>
            <a:endParaRPr lang="en-US"/>
          </a:p>
        </p:txBody>
      </p:sp>
      <p:sp>
        <p:nvSpPr>
          <p:cNvPr id="11" name="Text Placeholder 2">
            <a:extLst>
              <a:ext uri="{FF2B5EF4-FFF2-40B4-BE49-F238E27FC236}">
                <a16:creationId xmlns:a16="http://schemas.microsoft.com/office/drawing/2014/main" id="{A3F3A155-D517-1244-B67A-D1B3AF9E5127}"/>
              </a:ext>
            </a:extLst>
          </p:cNvPr>
          <p:cNvSpPr>
            <a:spLocks noGrp="1"/>
          </p:cNvSpPr>
          <p:nvPr>
            <p:ph type="body" sz="quarter" idx="16" hasCustomPrompt="1"/>
          </p:nvPr>
        </p:nvSpPr>
        <p:spPr>
          <a:xfrm>
            <a:off x="4571999" y="1203872"/>
            <a:ext cx="4227195"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a:t>Level 1</a:t>
            </a:r>
          </a:p>
          <a:p>
            <a:pPr lvl="1"/>
            <a:r>
              <a:rPr lang="en-GB"/>
              <a:t>Level 1 bullet</a:t>
            </a:r>
          </a:p>
          <a:p>
            <a:pPr lvl="2"/>
            <a:r>
              <a:rPr lang="en-GB"/>
              <a:t>Level 2</a:t>
            </a:r>
          </a:p>
          <a:p>
            <a:pPr lvl="3"/>
            <a:r>
              <a:rPr lang="en-GB"/>
              <a:t>Level 2 bullet</a:t>
            </a:r>
          </a:p>
          <a:p>
            <a:pPr lvl="4"/>
            <a:r>
              <a:rPr lang="en-GB"/>
              <a:t>Level 3</a:t>
            </a:r>
          </a:p>
          <a:p>
            <a:pPr lvl="5"/>
            <a:r>
              <a:rPr lang="en-GB"/>
              <a:t>Level 3 bullet</a:t>
            </a:r>
          </a:p>
          <a:p>
            <a:pPr lvl="6"/>
            <a:r>
              <a:rPr lang="en-GB"/>
              <a:t>Level 4</a:t>
            </a:r>
          </a:p>
          <a:p>
            <a:pPr lvl="4"/>
            <a:endParaRPr lang="en-GB"/>
          </a:p>
          <a:p>
            <a:pPr lvl="4"/>
            <a:endParaRPr lang="en-GB"/>
          </a:p>
          <a:p>
            <a:pPr lvl="4"/>
            <a:endParaRPr lang="en-GB"/>
          </a:p>
          <a:p>
            <a:pPr lvl="4"/>
            <a:endParaRPr lang="en-US"/>
          </a:p>
        </p:txBody>
      </p:sp>
    </p:spTree>
    <p:extLst>
      <p:ext uri="{BB962C8B-B14F-4D97-AF65-F5344CB8AC3E}">
        <p14:creationId xmlns:p14="http://schemas.microsoft.com/office/powerpoint/2010/main" val="2168348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0_Title Slide" preserve="1" userDrawn="1">
  <p:cSld name="20_Title Slide">
    <p:spTree>
      <p:nvGrpSpPr>
        <p:cNvPr id="1" name="Shape 44"/>
        <p:cNvGrpSpPr/>
        <p:nvPr/>
      </p:nvGrpSpPr>
      <p:grpSpPr>
        <a:xfrm>
          <a:off x="0" y="0"/>
          <a:ext cx="0" cy="0"/>
          <a:chOff x="0" y="0"/>
          <a:chExt cx="0" cy="0"/>
        </a:xfrm>
      </p:grpSpPr>
      <p:sp>
        <p:nvSpPr>
          <p:cNvPr id="45" name="Google Shape;45;p20"/>
          <p:cNvSpPr/>
          <p:nvPr userDrawn="1"/>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46" name="Google Shape;46;p20"/>
          <p:cNvSpPr/>
          <p:nvPr/>
        </p:nvSpPr>
        <p:spPr>
          <a:xfrm>
            <a:off x="1" y="0"/>
            <a:ext cx="5534553" cy="5143500"/>
          </a:xfrm>
          <a:custGeom>
            <a:avLst/>
            <a:gdLst/>
            <a:ahLst/>
            <a:cxnLst/>
            <a:rect l="l" t="t" r="r" b="b"/>
            <a:pathLst>
              <a:path w="5534553" h="5143500" extrusionOk="0">
                <a:moveTo>
                  <a:pt x="0" y="0"/>
                </a:moveTo>
                <a:lnTo>
                  <a:pt x="4576285" y="0"/>
                </a:lnTo>
                <a:lnTo>
                  <a:pt x="4634191" y="63713"/>
                </a:lnTo>
                <a:cubicBezTo>
                  <a:pt x="5196666" y="745275"/>
                  <a:pt x="5534553" y="1619054"/>
                  <a:pt x="5534553" y="2571750"/>
                </a:cubicBezTo>
                <a:cubicBezTo>
                  <a:pt x="5534553" y="3524447"/>
                  <a:pt x="5196666" y="4398226"/>
                  <a:pt x="4634191" y="5079788"/>
                </a:cubicBezTo>
                <a:lnTo>
                  <a:pt x="4576285" y="5143500"/>
                </a:lnTo>
                <a:lnTo>
                  <a:pt x="0" y="51435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47" name="Google Shape;47;p20"/>
          <p:cNvSpPr txBox="1">
            <a:spLocks noGrp="1"/>
          </p:cNvSpPr>
          <p:nvPr>
            <p:ph type="ctrTitle" hasCustomPrompt="1"/>
          </p:nvPr>
        </p:nvSpPr>
        <p:spPr>
          <a:xfrm>
            <a:off x="304003" y="268289"/>
            <a:ext cx="4233600" cy="273526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FFFFFF"/>
              </a:buClr>
              <a:buSzPts val="4000"/>
              <a:buFont typeface="Bitter"/>
              <a:buNone/>
              <a:defRPr sz="4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Thank you</a:t>
            </a:r>
            <a:endParaRPr/>
          </a:p>
        </p:txBody>
      </p:sp>
      <p:pic>
        <p:nvPicPr>
          <p:cNvPr id="49" name="Google Shape;49;p20"/>
          <p:cNvPicPr preferRelativeResize="0"/>
          <p:nvPr/>
        </p:nvPicPr>
        <p:blipFill rotWithShape="1">
          <a:blip r:embed="rId2">
            <a:alphaModFix/>
          </a:blip>
          <a:srcRect/>
          <a:stretch/>
        </p:blipFill>
        <p:spPr>
          <a:xfrm>
            <a:off x="6679421" y="158598"/>
            <a:ext cx="2303367" cy="812953"/>
          </a:xfrm>
          <a:prstGeom prst="rect">
            <a:avLst/>
          </a:prstGeom>
          <a:noFill/>
          <a:ln>
            <a:noFill/>
          </a:ln>
        </p:spPr>
      </p:pic>
      <p:sp>
        <p:nvSpPr>
          <p:cNvPr id="10" name="Text Placeholder 3">
            <a:extLst>
              <a:ext uri="{FF2B5EF4-FFF2-40B4-BE49-F238E27FC236}">
                <a16:creationId xmlns:a16="http://schemas.microsoft.com/office/drawing/2014/main" id="{DB24A85A-8B4B-244E-A8EE-2E19E6B2BAA7}"/>
              </a:ext>
            </a:extLst>
          </p:cNvPr>
          <p:cNvSpPr>
            <a:spLocks noGrp="1"/>
          </p:cNvSpPr>
          <p:nvPr>
            <p:ph type="body" sz="quarter" idx="12" hasCustomPrompt="1"/>
          </p:nvPr>
        </p:nvSpPr>
        <p:spPr>
          <a:xfrm>
            <a:off x="200025" y="4825187"/>
            <a:ext cx="7854950" cy="287337"/>
          </a:xfrm>
          <a:prstGeom prst="rect">
            <a:avLst/>
          </a:prstGeom>
        </p:spPr>
        <p:txBody>
          <a:bodyPr/>
          <a:lstStyle>
            <a:lvl1pPr marL="92073" indent="0">
              <a:tabLst/>
              <a:defRPr sz="600">
                <a:solidFill>
                  <a:schemeClr val="tx1"/>
                </a:solidFill>
              </a:defRPr>
            </a:lvl1pPr>
          </a:lstStyle>
          <a:p>
            <a:r>
              <a:rPr lang="en-US"/>
              <a:t>Footer</a:t>
            </a:r>
          </a:p>
        </p:txBody>
      </p:sp>
      <p:sp>
        <p:nvSpPr>
          <p:cNvPr id="2" name="TextBox 1">
            <a:extLst>
              <a:ext uri="{FF2B5EF4-FFF2-40B4-BE49-F238E27FC236}">
                <a16:creationId xmlns:a16="http://schemas.microsoft.com/office/drawing/2014/main" id="{52341061-1FFE-B848-AE1D-633B6C2F662F}"/>
              </a:ext>
            </a:extLst>
          </p:cNvPr>
          <p:cNvSpPr txBox="1"/>
          <p:nvPr userDrawn="1"/>
        </p:nvSpPr>
        <p:spPr>
          <a:xfrm>
            <a:off x="5967326" y="3198750"/>
            <a:ext cx="2676003" cy="1831271"/>
          </a:xfrm>
          <a:prstGeom prst="rect">
            <a:avLst/>
          </a:prstGeom>
          <a:noFill/>
        </p:spPr>
        <p:txBody>
          <a:bodyPr wrap="square" rtlCol="0">
            <a:spAutoFit/>
          </a:bodyPr>
          <a:lstStyle/>
          <a:p>
            <a:pPr>
              <a:spcAft>
                <a:spcPts val="600"/>
              </a:spcAft>
            </a:pPr>
            <a:r>
              <a:rPr lang="en-US" sz="1200" b="1">
                <a:solidFill>
                  <a:srgbClr val="FFFFFF"/>
                </a:solidFill>
                <a:latin typeface="Open Sans" panose="020B0606030504020204" pitchFamily="34" charset="0"/>
                <a:ea typeface="Open Sans" panose="020B0606030504020204" pitchFamily="34" charset="0"/>
                <a:cs typeface="Open Sans" panose="020B0606030504020204" pitchFamily="34" charset="0"/>
              </a:rPr>
              <a:t>National Nuclear Laboratory</a:t>
            </a:r>
            <a:b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t>5th Floor, Chadwick House</a:t>
            </a:r>
            <a:b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t>Warrington Road, Birchwood Park</a:t>
            </a:r>
            <a:b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t>Warrington WA3 6AE</a:t>
            </a:r>
            <a:b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rgbClr val="FFFFFF"/>
                </a:solidFill>
                <a:latin typeface="Open Sans" panose="020B0606030504020204" pitchFamily="34" charset="0"/>
                <a:ea typeface="Open Sans" panose="020B0606030504020204" pitchFamily="34" charset="0"/>
                <a:cs typeface="Open Sans" panose="020B0606030504020204" pitchFamily="34" charset="0"/>
              </a:rPr>
              <a:t>T. </a:t>
            </a:r>
            <a: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t>+44 (0) 1925 933 744</a:t>
            </a:r>
            <a:b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b="1">
                <a:solidFill>
                  <a:srgbClr val="FFFFFF"/>
                </a:solidFill>
                <a:latin typeface="Open Sans" panose="020B0606030504020204" pitchFamily="34" charset="0"/>
                <a:ea typeface="Open Sans" panose="020B0606030504020204" pitchFamily="34" charset="0"/>
                <a:cs typeface="Open Sans" panose="020B0606030504020204" pitchFamily="34" charset="0"/>
              </a:rPr>
              <a:t>E. </a:t>
            </a:r>
            <a:r>
              <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rPr>
              <a:t>customers@uknnl.com</a:t>
            </a:r>
          </a:p>
          <a:p>
            <a:r>
              <a:rPr lang="en-US" sz="1200" b="1">
                <a:solidFill>
                  <a:srgbClr val="FFFFFF"/>
                </a:solidFill>
                <a:latin typeface="Open Sans" panose="020B0606030504020204" pitchFamily="34" charset="0"/>
                <a:ea typeface="Open Sans" panose="020B0606030504020204" pitchFamily="34" charset="0"/>
                <a:cs typeface="Open Sans" panose="020B0606030504020204" pitchFamily="34" charset="0"/>
              </a:rPr>
              <a:t>www.nnl.co.uk</a:t>
            </a:r>
          </a:p>
          <a:p>
            <a:endPar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endParaRPr lang="en-US" sz="12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28901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Custom Layout" userDrawn="1">
  <p:cSld name="2_Custom Layout">
    <p:spTree>
      <p:nvGrpSpPr>
        <p:cNvPr id="1" name="Shape 39"/>
        <p:cNvGrpSpPr/>
        <p:nvPr/>
      </p:nvGrpSpPr>
      <p:grpSpPr>
        <a:xfrm>
          <a:off x="0" y="0"/>
          <a:ext cx="0" cy="0"/>
          <a:chOff x="0" y="0"/>
          <a:chExt cx="0" cy="0"/>
        </a:xfrm>
      </p:grpSpPr>
      <p:sp>
        <p:nvSpPr>
          <p:cNvPr id="40" name="Google Shape;40;p18"/>
          <p:cNvSpPr/>
          <p:nvPr/>
        </p:nvSpPr>
        <p:spPr>
          <a:xfrm>
            <a:off x="287338" y="1203327"/>
            <a:ext cx="8569325" cy="3539154"/>
          </a:xfrm>
          <a:prstGeom prst="rect">
            <a:avLst/>
          </a:prstGeom>
          <a:solidFill>
            <a:srgbClr val="E9E9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41" name="Google Shape;41;p18"/>
          <p:cNvSpPr txBox="1">
            <a:spLocks noGrp="1"/>
          </p:cNvSpPr>
          <p:nvPr>
            <p:ph type="title"/>
          </p:nvPr>
        </p:nvSpPr>
        <p:spPr>
          <a:xfrm>
            <a:off x="287338" y="276240"/>
            <a:ext cx="8569325"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Text Placeholder 3">
            <a:extLst>
              <a:ext uri="{FF2B5EF4-FFF2-40B4-BE49-F238E27FC236}">
                <a16:creationId xmlns:a16="http://schemas.microsoft.com/office/drawing/2014/main" id="{18B5BCB1-1C91-2348-B677-AD719314606F}"/>
              </a:ext>
            </a:extLst>
          </p:cNvPr>
          <p:cNvSpPr>
            <a:spLocks noGrp="1"/>
          </p:cNvSpPr>
          <p:nvPr>
            <p:ph type="body" sz="quarter" idx="12" hasCustomPrompt="1"/>
          </p:nvPr>
        </p:nvSpPr>
        <p:spPr>
          <a:xfrm>
            <a:off x="200025" y="4825187"/>
            <a:ext cx="6950449" cy="287337"/>
          </a:xfrm>
          <a:prstGeom prst="rect">
            <a:avLst/>
          </a:prstGeom>
        </p:spPr>
        <p:txBody>
          <a:bodyPr/>
          <a:lstStyle>
            <a:lvl1pPr marL="92073" indent="0">
              <a:tabLst/>
              <a:defRPr sz="600">
                <a:solidFill>
                  <a:schemeClr val="tx1"/>
                </a:solidFill>
              </a:defRPr>
            </a:lvl1pPr>
          </a:lstStyle>
          <a:p>
            <a:r>
              <a:rPr lang="en-US"/>
              <a:t>Footer</a:t>
            </a:r>
          </a:p>
        </p:txBody>
      </p:sp>
    </p:spTree>
    <p:extLst>
      <p:ext uri="{BB962C8B-B14F-4D97-AF65-F5344CB8AC3E}">
        <p14:creationId xmlns:p14="http://schemas.microsoft.com/office/powerpoint/2010/main" val="457261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EYP Title only">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8A2F35C-CCC5-4796-8DA9-F5D8192CB2D6}"/>
              </a:ext>
            </a:extLst>
          </p:cNvPr>
          <p:cNvGraphicFramePr>
            <a:graphicFrameLocks noChangeAspect="1"/>
          </p:cNvGraphicFramePr>
          <p:nvPr userDrawn="1">
            <p:custDataLst>
              <p:tags r:id="rId1"/>
            </p:custDataLst>
            <p:extLst>
              <p:ext uri="{D42A27DB-BD31-4B8C-83A1-F6EECF244321}">
                <p14:modId xmlns:p14="http://schemas.microsoft.com/office/powerpoint/2010/main" val="3228865679"/>
              </p:ext>
            </p:extLst>
          </p:nvPr>
        </p:nvGraphicFramePr>
        <p:xfrm>
          <a:off x="1191" y="1191"/>
          <a:ext cx="1190" cy="1191"/>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8" name="Object 7" hidden="1">
                        <a:extLst>
                          <a:ext uri="{FF2B5EF4-FFF2-40B4-BE49-F238E27FC236}">
                            <a16:creationId xmlns:a16="http://schemas.microsoft.com/office/drawing/2014/main" id="{E8A2F35C-CCC5-4796-8DA9-F5D8192CB2D6}"/>
                          </a:ext>
                        </a:extLst>
                      </p:cNvPr>
                      <p:cNvPicPr/>
                      <p:nvPr/>
                    </p:nvPicPr>
                    <p:blipFill>
                      <a:blip r:embed="rId5"/>
                      <a:stretch>
                        <a:fillRect/>
                      </a:stretch>
                    </p:blipFill>
                    <p:spPr>
                      <a:xfrm>
                        <a:off x="1191" y="1191"/>
                        <a:ext cx="1190" cy="1191"/>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8AA3264E-CB34-4429-9275-D4DC18E9B1E0}"/>
              </a:ext>
            </a:extLst>
          </p:cNvPr>
          <p:cNvSpPr/>
          <p:nvPr userDrawn="1">
            <p:custDataLst>
              <p:tags r:id="rId2"/>
            </p:custDataLst>
          </p:nvPr>
        </p:nvSpPr>
        <p:spPr>
          <a:xfrm>
            <a:off x="1" y="0"/>
            <a:ext cx="119000" cy="119063"/>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US" sz="1649" b="0" i="0" u="none" cap="none" baseline="0">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457200" y="847362"/>
            <a:ext cx="8230713" cy="0"/>
          </a:xfrm>
          <a:prstGeom prst="line">
            <a:avLst/>
          </a:prstGeom>
          <a:noFill/>
          <a:ln w="19050" cap="flat" cmpd="sng" algn="ctr">
            <a:solidFill>
              <a:schemeClr val="accent1"/>
            </a:solidFill>
            <a:prstDash val="solid"/>
            <a:round/>
            <a:headEnd type="none" w="med" len="med"/>
            <a:tailEnd type="none" w="med" len="me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a:solidFill>
                <a:schemeClr val="bg1"/>
              </a:solidFill>
              <a:latin typeface="Arial" panose="020B0604020202020204" pitchFamily="34" charset="0"/>
              <a:sym typeface="Arial" panose="020B0604020202020204" pitchFamily="34" charset="0"/>
            </a:endParaRPr>
          </a:p>
        </p:txBody>
      </p:sp>
      <p:sp>
        <p:nvSpPr>
          <p:cNvPr id="7" name="Title Placeholder 1">
            <a:extLst>
              <a:ext uri="{FF2B5EF4-FFF2-40B4-BE49-F238E27FC236}">
                <a16:creationId xmlns:a16="http://schemas.microsoft.com/office/drawing/2014/main" id="{43BA5B67-E682-0642-88E9-95017E316800}"/>
              </a:ext>
            </a:extLst>
          </p:cNvPr>
          <p:cNvSpPr>
            <a:spLocks noGrp="1"/>
          </p:cNvSpPr>
          <p:nvPr>
            <p:ph type="title"/>
          </p:nvPr>
        </p:nvSpPr>
        <p:spPr>
          <a:xfrm>
            <a:off x="457200" y="144962"/>
            <a:ext cx="8229600" cy="443160"/>
          </a:xfrm>
          <a:prstGeom prst="rect">
            <a:avLst/>
          </a:prstGeom>
        </p:spPr>
        <p:txBody>
          <a:bodyPr vert="horz" lIns="0" tIns="0" rIns="0" bIns="0" rtlCol="0" anchor="b" anchorCtr="0">
            <a:noAutofit/>
          </a:bodyPr>
          <a:lstStyle/>
          <a:p>
            <a:r>
              <a:rPr lang="en-US"/>
              <a:t>Click to edit Master title style</a:t>
            </a:r>
            <a:endParaRPr lang="en-GB"/>
          </a:p>
        </p:txBody>
      </p:sp>
      <p:sp>
        <p:nvSpPr>
          <p:cNvPr id="10" name="Text Placeholder 2">
            <a:extLst>
              <a:ext uri="{FF2B5EF4-FFF2-40B4-BE49-F238E27FC236}">
                <a16:creationId xmlns:a16="http://schemas.microsoft.com/office/drawing/2014/main" id="{2BA6E3E2-F303-4D41-BABB-20DD0073BA9F}"/>
              </a:ext>
            </a:extLst>
          </p:cNvPr>
          <p:cNvSpPr>
            <a:spLocks noGrp="1"/>
          </p:cNvSpPr>
          <p:nvPr>
            <p:ph idx="1"/>
          </p:nvPr>
        </p:nvSpPr>
        <p:spPr>
          <a:xfrm>
            <a:off x="457201" y="1355407"/>
            <a:ext cx="8229600" cy="1138773"/>
          </a:xfrm>
          <a:prstGeom prst="rect">
            <a:avLst/>
          </a:prstGeom>
        </p:spPr>
        <p:txBody>
          <a:bodyPr vert="horz"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69449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Lucida Fax" panose="02060602050505020204" pitchFamily="18" charset="77"/>
              </a:defRPr>
            </a:lvl1pPr>
          </a:lstStyle>
          <a:p>
            <a:r>
              <a:rPr lang="en-GB" dirty="0"/>
              <a:t>Click to edit Master title style</a:t>
            </a:r>
            <a:endParaRPr lang="en-US" dirty="0"/>
          </a:p>
        </p:txBody>
      </p:sp>
      <p:sp>
        <p:nvSpPr>
          <p:cNvPr id="6" name="Footer Placeholder 4">
            <a:extLst>
              <a:ext uri="{FF2B5EF4-FFF2-40B4-BE49-F238E27FC236}">
                <a16:creationId xmlns:a16="http://schemas.microsoft.com/office/drawing/2014/main" id="{E6035FAC-1A89-FB47-9FFF-2A075C250960}"/>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 © National Nuclear Laboratory</a:t>
            </a:r>
          </a:p>
        </p:txBody>
      </p:sp>
    </p:spTree>
    <p:extLst>
      <p:ext uri="{BB962C8B-B14F-4D97-AF65-F5344CB8AC3E}">
        <p14:creationId xmlns:p14="http://schemas.microsoft.com/office/powerpoint/2010/main" val="323680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7F9662B-A61B-514B-8B44-CBBA2702C6AB}"/>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 © National Nuclear Laboratory</a:t>
            </a:r>
          </a:p>
        </p:txBody>
      </p:sp>
    </p:spTree>
    <p:extLst>
      <p:ext uri="{BB962C8B-B14F-4D97-AF65-F5344CB8AC3E}">
        <p14:creationId xmlns:p14="http://schemas.microsoft.com/office/powerpoint/2010/main" val="3998814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7338" y="274819"/>
            <a:ext cx="3239633" cy="863600"/>
          </a:xfrm>
        </p:spPr>
        <p:txBody>
          <a:bodyPr anchor="t" anchorCtr="0">
            <a:noAutofit/>
          </a:bodyPr>
          <a:lstStyle>
            <a:lvl1pPr>
              <a:defRPr sz="2600">
                <a:latin typeface="Lucida Fax" panose="02060602050505020204" pitchFamily="18" charset="77"/>
              </a:defRPr>
            </a:lvl1pPr>
          </a:lstStyle>
          <a:p>
            <a:r>
              <a:rPr lang="en-GB" dirty="0"/>
              <a:t>Click to edit Master title style</a:t>
            </a:r>
            <a:endParaRPr lang="en-US" dirty="0"/>
          </a:p>
        </p:txBody>
      </p:sp>
      <p:sp>
        <p:nvSpPr>
          <p:cNvPr id="3" name="Picture Placeholder 2"/>
          <p:cNvSpPr>
            <a:spLocks noGrp="1" noChangeAspect="1"/>
          </p:cNvSpPr>
          <p:nvPr>
            <p:ph type="pic" idx="1"/>
          </p:nvPr>
        </p:nvSpPr>
        <p:spPr>
          <a:xfrm>
            <a:off x="3167063" y="-266701"/>
            <a:ext cx="5976937" cy="5143501"/>
          </a:xfrm>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a:t>Click icon to add picture</a:t>
            </a:r>
            <a:endParaRPr lang="en-US" dirty="0"/>
          </a:p>
        </p:txBody>
      </p:sp>
      <p:sp>
        <p:nvSpPr>
          <p:cNvPr id="4" name="Text Placeholder 3"/>
          <p:cNvSpPr>
            <a:spLocks noGrp="1"/>
          </p:cNvSpPr>
          <p:nvPr>
            <p:ph type="body" sz="half" idx="2"/>
          </p:nvPr>
        </p:nvSpPr>
        <p:spPr>
          <a:xfrm>
            <a:off x="287338" y="1203326"/>
            <a:ext cx="2808287" cy="319841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dirty="0"/>
              <a:t>Click to edit Master text styles</a:t>
            </a:r>
          </a:p>
        </p:txBody>
      </p:sp>
      <p:sp>
        <p:nvSpPr>
          <p:cNvPr id="8" name="Footer Placeholder 4">
            <a:extLst>
              <a:ext uri="{FF2B5EF4-FFF2-40B4-BE49-F238E27FC236}">
                <a16:creationId xmlns:a16="http://schemas.microsoft.com/office/drawing/2014/main" id="{878CB298-E0EC-BC4E-9EAC-575C7E9DC95D}"/>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 © National Nuclear Laboratory</a:t>
            </a:r>
          </a:p>
        </p:txBody>
      </p:sp>
    </p:spTree>
    <p:extLst>
      <p:ext uri="{BB962C8B-B14F-4D97-AF65-F5344CB8AC3E}">
        <p14:creationId xmlns:p14="http://schemas.microsoft.com/office/powerpoint/2010/main" val="535591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5_Title Slide" userDrawn="1">
  <p:cSld name="15_Title Slide">
    <p:spTree>
      <p:nvGrpSpPr>
        <p:cNvPr id="1" name="Shape 14"/>
        <p:cNvGrpSpPr/>
        <p:nvPr/>
      </p:nvGrpSpPr>
      <p:grpSpPr>
        <a:xfrm>
          <a:off x="0" y="0"/>
          <a:ext cx="0" cy="0"/>
          <a:chOff x="0" y="0"/>
          <a:chExt cx="0" cy="0"/>
        </a:xfrm>
      </p:grpSpPr>
      <p:sp>
        <p:nvSpPr>
          <p:cNvPr id="15" name="Google Shape;15;p13"/>
          <p:cNvSpPr/>
          <p:nvPr/>
        </p:nvSpPr>
        <p:spPr>
          <a:xfrm>
            <a:off x="0" y="0"/>
            <a:ext cx="9144000" cy="51435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6" name="Google Shape;16;p13"/>
          <p:cNvSpPr/>
          <p:nvPr/>
        </p:nvSpPr>
        <p:spPr>
          <a:xfrm>
            <a:off x="0" y="0"/>
            <a:ext cx="6573796" cy="5143500"/>
          </a:xfrm>
          <a:custGeom>
            <a:avLst/>
            <a:gdLst/>
            <a:ahLst/>
            <a:cxnLst/>
            <a:rect l="l" t="t" r="r" b="b"/>
            <a:pathLst>
              <a:path w="6573796" h="5143500" extrusionOk="0">
                <a:moveTo>
                  <a:pt x="0" y="0"/>
                </a:moveTo>
                <a:lnTo>
                  <a:pt x="5615528" y="0"/>
                </a:lnTo>
                <a:lnTo>
                  <a:pt x="5673434" y="63713"/>
                </a:lnTo>
                <a:cubicBezTo>
                  <a:pt x="6235909" y="745275"/>
                  <a:pt x="6573796" y="1619054"/>
                  <a:pt x="6573796" y="2571750"/>
                </a:cubicBezTo>
                <a:cubicBezTo>
                  <a:pt x="6573796" y="3524447"/>
                  <a:pt x="6235909" y="4398226"/>
                  <a:pt x="5673434" y="5079788"/>
                </a:cubicBezTo>
                <a:lnTo>
                  <a:pt x="5615528" y="5143500"/>
                </a:lnTo>
                <a:lnTo>
                  <a:pt x="0" y="51435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7" name="Google Shape;17;p13"/>
          <p:cNvSpPr txBox="1">
            <a:spLocks noGrp="1"/>
          </p:cNvSpPr>
          <p:nvPr>
            <p:ph type="ctrTitle"/>
          </p:nvPr>
        </p:nvSpPr>
        <p:spPr>
          <a:xfrm>
            <a:off x="287337" y="268289"/>
            <a:ext cx="5689601" cy="273526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FFFFFF"/>
              </a:buClr>
              <a:buSzPts val="4000"/>
              <a:buFont typeface="Bitter"/>
              <a:buNone/>
              <a:defRPr sz="4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3"/>
          <p:cNvSpPr txBox="1">
            <a:spLocks noGrp="1"/>
          </p:cNvSpPr>
          <p:nvPr>
            <p:ph type="subTitle" idx="1"/>
          </p:nvPr>
        </p:nvSpPr>
        <p:spPr>
          <a:xfrm>
            <a:off x="287337" y="3236327"/>
            <a:ext cx="5689601" cy="1586157"/>
          </a:xfrm>
          <a:prstGeom prst="rect">
            <a:avLst/>
          </a:prstGeom>
          <a:noFill/>
          <a:ln>
            <a:noFill/>
          </a:ln>
        </p:spPr>
        <p:txBody>
          <a:bodyPr spcFirstLastPara="1" wrap="square" lIns="0" tIns="0" rIns="0" bIns="0" anchor="t" anchorCtr="0">
            <a:noAutofit/>
          </a:bodyPr>
          <a:lstStyle>
            <a:lvl1pPr marL="182558" lvl="0" indent="-174621" algn="l">
              <a:lnSpc>
                <a:spcPct val="90000"/>
              </a:lnSpc>
              <a:spcBef>
                <a:spcPts val="750"/>
              </a:spcBef>
              <a:spcAft>
                <a:spcPts val="0"/>
              </a:spcAft>
              <a:buSzPts val="1800"/>
              <a:buNone/>
              <a:tabLst/>
              <a:defRPr sz="1800">
                <a:solidFill>
                  <a:schemeClr val="dk1"/>
                </a:solidFill>
              </a:defRPr>
            </a:lvl1pPr>
            <a:lvl2pPr lvl="1" algn="ctr">
              <a:lnSpc>
                <a:spcPct val="100000"/>
              </a:lnSpc>
              <a:spcBef>
                <a:spcPts val="375"/>
              </a:spcBef>
              <a:spcAft>
                <a:spcPts val="0"/>
              </a:spcAft>
              <a:buSzPts val="1500"/>
              <a:buNone/>
              <a:defRPr sz="1500"/>
            </a:lvl2pPr>
            <a:lvl3pPr lvl="2" algn="ctr">
              <a:lnSpc>
                <a:spcPct val="110000"/>
              </a:lnSpc>
              <a:spcBef>
                <a:spcPts val="375"/>
              </a:spcBef>
              <a:spcAft>
                <a:spcPts val="0"/>
              </a:spcAft>
              <a:buSzPts val="1350"/>
              <a:buNone/>
              <a:defRPr sz="1350"/>
            </a:lvl3pPr>
            <a:lvl4pPr lvl="3" algn="ctr">
              <a:lnSpc>
                <a:spcPct val="90000"/>
              </a:lnSpc>
              <a:spcBef>
                <a:spcPts val="675"/>
              </a:spcBef>
              <a:spcAft>
                <a:spcPts val="0"/>
              </a:spcAft>
              <a:buSzPts val="1200"/>
              <a:buNone/>
              <a:defRPr sz="1200"/>
            </a:lvl4pPr>
            <a:lvl5pPr lvl="4" algn="ctr">
              <a:lnSpc>
                <a:spcPct val="110000"/>
              </a:lnSpc>
              <a:spcBef>
                <a:spcPts val="375"/>
              </a:spcBef>
              <a:spcAft>
                <a:spcPts val="0"/>
              </a:spcAft>
              <a:buSzPts val="1200"/>
              <a:buNone/>
              <a:defRPr sz="1200"/>
            </a:lvl5pPr>
            <a:lvl6pPr lvl="5" algn="ctr">
              <a:lnSpc>
                <a:spcPct val="100000"/>
              </a:lnSpc>
              <a:spcBef>
                <a:spcPts val="375"/>
              </a:spcBef>
              <a:spcAft>
                <a:spcPts val="0"/>
              </a:spcAft>
              <a:buSzPts val="1200"/>
              <a:buNone/>
              <a:defRPr sz="1200"/>
            </a:lvl6pPr>
            <a:lvl7pPr lvl="6" algn="ctr">
              <a:lnSpc>
                <a:spcPct val="100000"/>
              </a:lnSpc>
              <a:spcBef>
                <a:spcPts val="375"/>
              </a:spcBef>
              <a:spcAft>
                <a:spcPts val="0"/>
              </a:spcAft>
              <a:buSzPts val="1200"/>
              <a:buNone/>
              <a:defRPr sz="1200"/>
            </a:lvl7pPr>
            <a:lvl8pPr lvl="7" algn="ctr">
              <a:lnSpc>
                <a:spcPct val="100000"/>
              </a:lnSpc>
              <a:spcBef>
                <a:spcPts val="300"/>
              </a:spcBef>
              <a:spcAft>
                <a:spcPts val="0"/>
              </a:spcAft>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9" name="Google Shape;19;p13"/>
          <p:cNvPicPr preferRelativeResize="0"/>
          <p:nvPr/>
        </p:nvPicPr>
        <p:blipFill rotWithShape="1">
          <a:blip r:embed="rId2">
            <a:alphaModFix/>
          </a:blip>
          <a:srcRect/>
          <a:stretch/>
        </p:blipFill>
        <p:spPr>
          <a:xfrm>
            <a:off x="6679421" y="158598"/>
            <a:ext cx="2303367" cy="812953"/>
          </a:xfrm>
          <a:prstGeom prst="rect">
            <a:avLst/>
          </a:prstGeom>
          <a:noFill/>
          <a:ln>
            <a:noFill/>
          </a:ln>
        </p:spPr>
      </p:pic>
      <p:sp>
        <p:nvSpPr>
          <p:cNvPr id="12" name="Picture Placeholder 11">
            <a:extLst>
              <a:ext uri="{FF2B5EF4-FFF2-40B4-BE49-F238E27FC236}">
                <a16:creationId xmlns:a16="http://schemas.microsoft.com/office/drawing/2014/main" id="{CE1DF153-FBA7-0847-947C-31F5177579BF}"/>
              </a:ext>
            </a:extLst>
          </p:cNvPr>
          <p:cNvSpPr>
            <a:spLocks noGrp="1"/>
          </p:cNvSpPr>
          <p:nvPr>
            <p:ph type="pic" sz="quarter" idx="11"/>
          </p:nvPr>
        </p:nvSpPr>
        <p:spPr>
          <a:xfrm>
            <a:off x="281896" y="3087254"/>
            <a:ext cx="3924000" cy="36000"/>
          </a:xfrm>
          <a:prstGeom prst="rect">
            <a:avLst/>
          </a:prstGeom>
          <a:solidFill>
            <a:schemeClr val="tx1"/>
          </a:solidFill>
        </p:spPr>
        <p:txBody>
          <a:bodyPr/>
          <a:lstStyle>
            <a:lvl1pPr>
              <a:defRPr sz="100" b="0">
                <a:solidFill>
                  <a:schemeClr val="accent1"/>
                </a:solidFill>
              </a:defRPr>
            </a:lvl1pPr>
          </a:lstStyle>
          <a:p>
            <a:endParaRPr lang="en-US"/>
          </a:p>
        </p:txBody>
      </p:sp>
      <p:sp>
        <p:nvSpPr>
          <p:cNvPr id="14" name="Text Placeholder 3">
            <a:extLst>
              <a:ext uri="{FF2B5EF4-FFF2-40B4-BE49-F238E27FC236}">
                <a16:creationId xmlns:a16="http://schemas.microsoft.com/office/drawing/2014/main" id="{BA5BA1CA-2A90-F145-B352-D7AD0352DB20}"/>
              </a:ext>
            </a:extLst>
          </p:cNvPr>
          <p:cNvSpPr>
            <a:spLocks noGrp="1"/>
          </p:cNvSpPr>
          <p:nvPr>
            <p:ph type="body" sz="quarter" idx="12" hasCustomPrompt="1"/>
          </p:nvPr>
        </p:nvSpPr>
        <p:spPr>
          <a:xfrm>
            <a:off x="200025" y="4825187"/>
            <a:ext cx="6900022" cy="287337"/>
          </a:xfrm>
          <a:prstGeom prst="rect">
            <a:avLst/>
          </a:prstGeom>
        </p:spPr>
        <p:txBody>
          <a:bodyPr/>
          <a:lstStyle>
            <a:lvl1pPr marL="92073" indent="0">
              <a:tabLst/>
              <a:defRPr sz="600">
                <a:solidFill>
                  <a:schemeClr val="tx1"/>
                </a:solidFill>
              </a:defRPr>
            </a:lvl1pPr>
          </a:lstStyle>
          <a:p>
            <a:r>
              <a:rPr lang="en-US"/>
              <a:t>Footer</a:t>
            </a:r>
          </a:p>
        </p:txBody>
      </p:sp>
    </p:spTree>
    <p:extLst>
      <p:ext uri="{BB962C8B-B14F-4D97-AF65-F5344CB8AC3E}">
        <p14:creationId xmlns:p14="http://schemas.microsoft.com/office/powerpoint/2010/main" val="2503070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30"/>
        <p:cNvGrpSpPr/>
        <p:nvPr/>
      </p:nvGrpSpPr>
      <p:grpSpPr>
        <a:xfrm>
          <a:off x="0" y="0"/>
          <a:ext cx="0" cy="0"/>
          <a:chOff x="0" y="0"/>
          <a:chExt cx="0" cy="0"/>
        </a:xfrm>
      </p:grpSpPr>
      <p:sp>
        <p:nvSpPr>
          <p:cNvPr id="31" name="Google Shape;31;p15"/>
          <p:cNvSpPr txBox="1">
            <a:spLocks noGrp="1"/>
          </p:cNvSpPr>
          <p:nvPr>
            <p:ph type="title"/>
          </p:nvPr>
        </p:nvSpPr>
        <p:spPr>
          <a:xfrm>
            <a:off x="287338" y="276240"/>
            <a:ext cx="6243589"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Text Placeholder 3">
            <a:extLst>
              <a:ext uri="{FF2B5EF4-FFF2-40B4-BE49-F238E27FC236}">
                <a16:creationId xmlns:a16="http://schemas.microsoft.com/office/drawing/2014/main" id="{F310057C-8077-7442-B687-BEF4906FE09F}"/>
              </a:ext>
            </a:extLst>
          </p:cNvPr>
          <p:cNvSpPr>
            <a:spLocks noGrp="1"/>
          </p:cNvSpPr>
          <p:nvPr>
            <p:ph type="body" sz="quarter" idx="12" hasCustomPrompt="1"/>
          </p:nvPr>
        </p:nvSpPr>
        <p:spPr>
          <a:xfrm>
            <a:off x="200025" y="4825187"/>
            <a:ext cx="6950449" cy="287337"/>
          </a:xfrm>
          <a:prstGeom prst="rect">
            <a:avLst/>
          </a:prstGeom>
        </p:spPr>
        <p:txBody>
          <a:bodyPr/>
          <a:lstStyle>
            <a:lvl1pPr marL="92073" indent="0">
              <a:tabLst/>
              <a:defRPr sz="600">
                <a:solidFill>
                  <a:schemeClr val="tx1"/>
                </a:solidFill>
              </a:defRPr>
            </a:lvl1pPr>
          </a:lstStyle>
          <a:p>
            <a:r>
              <a:rPr lang="en-US"/>
              <a:t>Footer</a:t>
            </a:r>
          </a:p>
        </p:txBody>
      </p:sp>
    </p:spTree>
    <p:extLst>
      <p:ext uri="{BB962C8B-B14F-4D97-AF65-F5344CB8AC3E}">
        <p14:creationId xmlns:p14="http://schemas.microsoft.com/office/powerpoint/2010/main" val="1174528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wo Content" preserve="1" userDrawn="1">
  <p:cSld name="3_Two Content">
    <p:spTree>
      <p:nvGrpSpPr>
        <p:cNvPr id="1" name="Shape 150"/>
        <p:cNvGrpSpPr/>
        <p:nvPr/>
      </p:nvGrpSpPr>
      <p:grpSpPr>
        <a:xfrm>
          <a:off x="0" y="0"/>
          <a:ext cx="0" cy="0"/>
          <a:chOff x="0" y="0"/>
          <a:chExt cx="0" cy="0"/>
        </a:xfrm>
      </p:grpSpPr>
      <p:sp>
        <p:nvSpPr>
          <p:cNvPr id="151" name="Google Shape;151;p34"/>
          <p:cNvSpPr txBox="1">
            <a:spLocks noGrp="1"/>
          </p:cNvSpPr>
          <p:nvPr>
            <p:ph type="title"/>
          </p:nvPr>
        </p:nvSpPr>
        <p:spPr>
          <a:xfrm>
            <a:off x="287337" y="276240"/>
            <a:ext cx="8569324" cy="85564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400"/>
              <a:buFont typeface="Bitter"/>
              <a:buNone/>
              <a:defRPr b="1" i="0">
                <a:latin typeface="Bitter"/>
                <a:ea typeface="Bitter"/>
                <a:cs typeface="Bitter"/>
                <a:sym typeface="Bit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 name="Text Placeholder 3">
            <a:extLst>
              <a:ext uri="{FF2B5EF4-FFF2-40B4-BE49-F238E27FC236}">
                <a16:creationId xmlns:a16="http://schemas.microsoft.com/office/drawing/2014/main" id="{EC8D7ACA-251F-6047-AF86-53264BD40E2C}"/>
              </a:ext>
            </a:extLst>
          </p:cNvPr>
          <p:cNvSpPr>
            <a:spLocks noGrp="1"/>
          </p:cNvSpPr>
          <p:nvPr>
            <p:ph type="body" sz="quarter" idx="12" hasCustomPrompt="1"/>
          </p:nvPr>
        </p:nvSpPr>
        <p:spPr>
          <a:xfrm>
            <a:off x="200026" y="4825187"/>
            <a:ext cx="6889937" cy="287337"/>
          </a:xfrm>
          <a:prstGeom prst="rect">
            <a:avLst/>
          </a:prstGeom>
        </p:spPr>
        <p:txBody>
          <a:bodyPr/>
          <a:lstStyle>
            <a:lvl1pPr marL="92073" indent="0">
              <a:tabLst/>
              <a:defRPr sz="600">
                <a:solidFill>
                  <a:schemeClr val="tx1"/>
                </a:solidFill>
              </a:defRPr>
            </a:lvl1pPr>
          </a:lstStyle>
          <a:p>
            <a:r>
              <a:rPr lang="en-US"/>
              <a:t>Footer</a:t>
            </a:r>
          </a:p>
        </p:txBody>
      </p:sp>
      <p:sp>
        <p:nvSpPr>
          <p:cNvPr id="10" name="Text Placeholder 2">
            <a:extLst>
              <a:ext uri="{FF2B5EF4-FFF2-40B4-BE49-F238E27FC236}">
                <a16:creationId xmlns:a16="http://schemas.microsoft.com/office/drawing/2014/main" id="{2DDDE794-9FFB-4749-B57A-95C1E473C430}"/>
              </a:ext>
            </a:extLst>
          </p:cNvPr>
          <p:cNvSpPr>
            <a:spLocks noGrp="1"/>
          </p:cNvSpPr>
          <p:nvPr>
            <p:ph type="body" sz="quarter" idx="13" hasCustomPrompt="1"/>
          </p:nvPr>
        </p:nvSpPr>
        <p:spPr>
          <a:xfrm>
            <a:off x="200025" y="1203326"/>
            <a:ext cx="8656637" cy="3673474"/>
          </a:xfrm>
          <a:prstGeom prst="rect">
            <a:avLst/>
          </a:prstGeom>
        </p:spPr>
        <p:txBody>
          <a:bodyPr/>
          <a:lstStyle>
            <a:lvl1pPr marL="4763" indent="0">
              <a:buClr>
                <a:schemeClr val="accent1"/>
              </a:buClr>
              <a:buFont typeface="Arial" panose="020B0604020202020204" pitchFamily="34" charset="0"/>
              <a:buNone/>
              <a:tabLst/>
              <a:defRPr/>
            </a:lvl1pPr>
            <a:lvl2pPr marL="261938" indent="-257175">
              <a:buClr>
                <a:schemeClr val="accent1"/>
              </a:buClr>
              <a:buFont typeface="Arial" panose="020B0604020202020204" pitchFamily="34" charset="0"/>
              <a:buChar char="•"/>
              <a:tabLst/>
              <a:defRPr sz="1800" b="1">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763" indent="0">
              <a:buClr>
                <a:schemeClr val="accent1"/>
              </a:buClr>
              <a:buFont typeface="Arial" panose="020B0604020202020204" pitchFamily="34" charset="0"/>
              <a:buNone/>
              <a:tabLst/>
              <a:defRPr sz="135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9075" indent="-214313">
              <a:buClr>
                <a:schemeClr val="accent1"/>
              </a:buClr>
              <a:buFont typeface="Arial" panose="020B0604020202020204" pitchFamily="34" charset="0"/>
              <a:buChar char="•"/>
              <a:tabLst/>
              <a:defRPr sz="1350" b="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7938" indent="0">
              <a:buClr>
                <a:schemeClr val="accent1"/>
              </a:buClr>
              <a:buFont typeface="Arial" panose="020B0604020202020204" pitchFamily="34" charset="0"/>
              <a:buNone/>
              <a:tabLst/>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4313" indent="-214313">
              <a:buClr>
                <a:schemeClr val="accent1"/>
              </a:buClr>
              <a:buFont typeface="Arial" panose="020B0604020202020204" pitchFamily="34" charset="0"/>
              <a:buChar char="•"/>
              <a:defRPr sz="1200"/>
            </a:lvl6pPr>
            <a:lvl7pPr>
              <a:defRPr sz="998" b="1"/>
            </a:lvl7pPr>
          </a:lstStyle>
          <a:p>
            <a:pPr lvl="0"/>
            <a:r>
              <a:rPr lang="en-GB"/>
              <a:t>Level 1</a:t>
            </a:r>
          </a:p>
          <a:p>
            <a:pPr lvl="1"/>
            <a:r>
              <a:rPr lang="en-GB"/>
              <a:t>Level 1 bullet</a:t>
            </a:r>
          </a:p>
          <a:p>
            <a:pPr lvl="2"/>
            <a:r>
              <a:rPr lang="en-GB"/>
              <a:t>Level 2</a:t>
            </a:r>
          </a:p>
          <a:p>
            <a:pPr lvl="3"/>
            <a:r>
              <a:rPr lang="en-GB"/>
              <a:t>Level 2 bullet</a:t>
            </a:r>
          </a:p>
          <a:p>
            <a:pPr lvl="4"/>
            <a:r>
              <a:rPr lang="en-GB"/>
              <a:t>Level 3</a:t>
            </a:r>
          </a:p>
          <a:p>
            <a:pPr lvl="5"/>
            <a:r>
              <a:rPr lang="en-GB"/>
              <a:t>Level 3 bullet</a:t>
            </a:r>
          </a:p>
          <a:p>
            <a:pPr lvl="6"/>
            <a:r>
              <a:rPr lang="en-GB"/>
              <a:t>Level 4</a:t>
            </a:r>
          </a:p>
          <a:p>
            <a:pPr lvl="4"/>
            <a:endParaRPr lang="en-GB"/>
          </a:p>
          <a:p>
            <a:pPr lvl="4"/>
            <a:endParaRPr lang="en-GB"/>
          </a:p>
          <a:p>
            <a:pPr lvl="4"/>
            <a:endParaRPr lang="en-GB"/>
          </a:p>
          <a:p>
            <a:pPr lvl="4"/>
            <a:endParaRPr lang="en-US"/>
          </a:p>
        </p:txBody>
      </p:sp>
    </p:spTree>
    <p:extLst>
      <p:ext uri="{BB962C8B-B14F-4D97-AF65-F5344CB8AC3E}">
        <p14:creationId xmlns:p14="http://schemas.microsoft.com/office/powerpoint/2010/main" val="8761035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4.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7" y="276240"/>
            <a:ext cx="8569325" cy="855648"/>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3" name="Text Placeholder 2"/>
          <p:cNvSpPr>
            <a:spLocks noGrp="1"/>
          </p:cNvSpPr>
          <p:nvPr>
            <p:ph type="body" idx="1"/>
          </p:nvPr>
        </p:nvSpPr>
        <p:spPr>
          <a:xfrm>
            <a:off x="287337" y="1203325"/>
            <a:ext cx="8569325" cy="3671886"/>
          </a:xfrm>
          <a:prstGeom prst="rect">
            <a:avLst/>
          </a:prstGeom>
        </p:spPr>
        <p:txBody>
          <a:bodyPr vert="horz" lIns="0" tIns="0" rIns="0" bIns="0" rtlCol="0" anchor="t" anchorCtr="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4">
            <a:extLst>
              <a:ext uri="{FF2B5EF4-FFF2-40B4-BE49-F238E27FC236}">
                <a16:creationId xmlns:a16="http://schemas.microsoft.com/office/drawing/2014/main" id="{F03C2866-3E6A-354F-BE5E-3C1620E0F413}"/>
              </a:ext>
            </a:extLst>
          </p:cNvPr>
          <p:cNvSpPr>
            <a:spLocks noGrp="1"/>
          </p:cNvSpPr>
          <p:nvPr>
            <p:ph type="ftr" sz="quarter" idx="3"/>
          </p:nvPr>
        </p:nvSpPr>
        <p:spPr>
          <a:xfrm>
            <a:off x="6048375"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r>
              <a:rPr lang="en-GB" dirty="0"/>
              <a:t> © National Nuclear Laboratory</a:t>
            </a:r>
          </a:p>
        </p:txBody>
      </p:sp>
    </p:spTree>
    <p:extLst>
      <p:ext uri="{BB962C8B-B14F-4D97-AF65-F5344CB8AC3E}">
        <p14:creationId xmlns:p14="http://schemas.microsoft.com/office/powerpoint/2010/main" val="1335637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9" r:id="rId6"/>
  </p:sldLayoutIdLst>
  <p:hf hdr="0" dt="0"/>
  <p:txStyles>
    <p:titleStyle>
      <a:lvl1pPr algn="l" defTabSz="685800" rtl="0" eaLnBrk="1" latinLnBrk="0" hangingPunct="1">
        <a:lnSpc>
          <a:spcPct val="90000"/>
        </a:lnSpc>
        <a:spcBef>
          <a:spcPct val="0"/>
        </a:spcBef>
        <a:buNone/>
        <a:defRPr sz="2600" b="1" i="0" kern="1200">
          <a:solidFill>
            <a:schemeClr val="tx1"/>
          </a:solidFill>
          <a:latin typeface="Lucida Fax" panose="02060602050505020204" pitchFamily="18" charset="77"/>
          <a:ea typeface="+mj-ea"/>
          <a:cs typeface="Segoe UI" panose="020B0502040204020203" pitchFamily="34" charset="0"/>
        </a:defRPr>
      </a:lvl1pPr>
    </p:titleStyle>
    <p:bodyStyle>
      <a:lvl1pPr marL="171450" indent="-171450" algn="l" defTabSz="685800" rtl="0" eaLnBrk="1" latinLnBrk="0" hangingPunct="1">
        <a:lnSpc>
          <a:spcPct val="90000"/>
        </a:lnSpc>
        <a:spcBef>
          <a:spcPts val="750"/>
        </a:spcBef>
        <a:buClr>
          <a:schemeClr val="accent1"/>
        </a:buClr>
        <a:buSzPct val="100000"/>
        <a:buFont typeface="System Font Regular"/>
        <a:buChar char="●"/>
        <a:defRPr sz="2100" b="0" i="0" kern="1200">
          <a:solidFill>
            <a:schemeClr val="tx1"/>
          </a:solidFill>
          <a:latin typeface="Segoe UI" panose="020B0502040204020203" pitchFamily="34" charset="0"/>
          <a:ea typeface="+mn-ea"/>
          <a:cs typeface="Segoe UI" panose="020B0502040204020203" pitchFamily="34" charset="0"/>
        </a:defRPr>
      </a:lvl1pPr>
      <a:lvl2pPr marL="514350" indent="-171450" algn="l" defTabSz="685800" rtl="0" eaLnBrk="1" latinLnBrk="0" hangingPunct="1">
        <a:lnSpc>
          <a:spcPct val="90000"/>
        </a:lnSpc>
        <a:spcBef>
          <a:spcPts val="375"/>
        </a:spcBef>
        <a:buClr>
          <a:schemeClr val="accent1"/>
        </a:buClr>
        <a:buSzPct val="100000"/>
        <a:buFont typeface="System Font Regular"/>
        <a:buChar char="●"/>
        <a:defRPr sz="1800" b="0" i="0" kern="1200">
          <a:solidFill>
            <a:schemeClr val="tx1"/>
          </a:solidFill>
          <a:latin typeface="Segoe UI" panose="020B0502040204020203" pitchFamily="34" charset="0"/>
          <a:ea typeface="+mn-ea"/>
          <a:cs typeface="Segoe UI" panose="020B0502040204020203" pitchFamily="34" charset="0"/>
        </a:defRPr>
      </a:lvl2pPr>
      <a:lvl3pPr marL="857250" indent="-171450" algn="l" defTabSz="685800" rtl="0" eaLnBrk="1" latinLnBrk="0" hangingPunct="1">
        <a:lnSpc>
          <a:spcPct val="90000"/>
        </a:lnSpc>
        <a:spcBef>
          <a:spcPts val="375"/>
        </a:spcBef>
        <a:buClr>
          <a:schemeClr val="accent1"/>
        </a:buClr>
        <a:buSzPct val="100000"/>
        <a:buFont typeface="System Font Regular"/>
        <a:buChar char="●"/>
        <a:defRPr sz="1500" b="0" i="0" kern="1200">
          <a:solidFill>
            <a:schemeClr val="tx1"/>
          </a:solidFill>
          <a:latin typeface="Segoe UI" panose="020B0502040204020203" pitchFamily="34" charset="0"/>
          <a:ea typeface="+mn-ea"/>
          <a:cs typeface="Segoe UI" panose="020B0502040204020203" pitchFamily="34" charset="0"/>
        </a:defRPr>
      </a:lvl3pPr>
      <a:lvl4pPr marL="1200150" indent="-171450" algn="l" defTabSz="685800" rtl="0" eaLnBrk="1" latinLnBrk="0" hangingPunct="1">
        <a:lnSpc>
          <a:spcPct val="90000"/>
        </a:lnSpc>
        <a:spcBef>
          <a:spcPts val="375"/>
        </a:spcBef>
        <a:buClr>
          <a:schemeClr val="accent1"/>
        </a:buClr>
        <a:buSzPct val="100000"/>
        <a:buFont typeface="System Font Regular"/>
        <a:buChar char="●"/>
        <a:defRPr sz="1350" b="0" i="0" kern="1200">
          <a:solidFill>
            <a:schemeClr val="tx1"/>
          </a:solidFill>
          <a:latin typeface="Segoe UI" panose="020B0502040204020203" pitchFamily="34" charset="0"/>
          <a:ea typeface="+mn-ea"/>
          <a:cs typeface="Segoe UI" panose="020B0502040204020203" pitchFamily="34" charset="0"/>
        </a:defRPr>
      </a:lvl4pPr>
      <a:lvl5pPr marL="1543050" indent="-171450" algn="l" defTabSz="685800" rtl="0" eaLnBrk="1" latinLnBrk="0" hangingPunct="1">
        <a:lnSpc>
          <a:spcPct val="90000"/>
        </a:lnSpc>
        <a:spcBef>
          <a:spcPts val="375"/>
        </a:spcBef>
        <a:buClr>
          <a:schemeClr val="accent1"/>
        </a:buClr>
        <a:buSzPct val="100000"/>
        <a:buFont typeface="System Font Regular"/>
        <a:buChar char="●"/>
        <a:defRPr sz="1350" b="0" i="0" kern="1200">
          <a:solidFill>
            <a:schemeClr val="tx1"/>
          </a:solidFill>
          <a:latin typeface="Segoe UI" panose="020B0502040204020203" pitchFamily="34" charset="0"/>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27" userDrawn="1">
          <p15:clr>
            <a:srgbClr val="F26B43"/>
          </p15:clr>
        </p15:guide>
        <p15:guide id="2" pos="2903" userDrawn="1">
          <p15:clr>
            <a:srgbClr val="F26B43"/>
          </p15:clr>
        </p15:guide>
        <p15:guide id="3" pos="181" userDrawn="1">
          <p15:clr>
            <a:srgbClr val="F26B43"/>
          </p15:clr>
        </p15:guide>
        <p15:guide id="5" pos="2857" userDrawn="1">
          <p15:clr>
            <a:srgbClr val="F26B43"/>
          </p15:clr>
        </p15:guide>
        <p15:guide id="9" pos="3765" userDrawn="1">
          <p15:clr>
            <a:srgbClr val="F26B43"/>
          </p15:clr>
        </p15:guide>
        <p15:guide id="10" pos="3810" userDrawn="1">
          <p15:clr>
            <a:srgbClr val="F26B43"/>
          </p15:clr>
        </p15:guide>
        <p15:guide id="13" orient="horz" pos="1348" userDrawn="1">
          <p15:clr>
            <a:srgbClr val="F26B43"/>
          </p15:clr>
        </p15:guide>
        <p15:guide id="14" pos="4672" userDrawn="1">
          <p15:clr>
            <a:srgbClr val="F26B43"/>
          </p15:clr>
        </p15:guide>
        <p15:guide id="15" pos="4717" userDrawn="1">
          <p15:clr>
            <a:srgbClr val="F26B43"/>
          </p15:clr>
        </p15:guide>
        <p15:guide id="18" pos="5579" userDrawn="1">
          <p15:clr>
            <a:srgbClr val="F26B43"/>
          </p15:clr>
        </p15:guide>
        <p15:guide id="19" pos="1995" userDrawn="1">
          <p15:clr>
            <a:srgbClr val="F26B43"/>
          </p15:clr>
        </p15:guide>
        <p15:guide id="20" pos="1950" userDrawn="1">
          <p15:clr>
            <a:srgbClr val="F26B43"/>
          </p15:clr>
        </p15:guide>
        <p15:guide id="23" pos="1088" userDrawn="1">
          <p15:clr>
            <a:srgbClr val="F26B43"/>
          </p15:clr>
        </p15:guide>
        <p15:guide id="24" pos="1043" userDrawn="1">
          <p15:clr>
            <a:srgbClr val="F26B43"/>
          </p15:clr>
        </p15:guide>
        <p15:guide id="28" orient="horz" pos="1892" userDrawn="1">
          <p15:clr>
            <a:srgbClr val="F26B43"/>
          </p15:clr>
        </p15:guide>
        <p15:guide id="29" orient="horz" pos="1302" userDrawn="1">
          <p15:clr>
            <a:srgbClr val="F26B43"/>
          </p15:clr>
        </p15:guide>
        <p15:guide id="30" orient="horz" pos="758" userDrawn="1">
          <p15:clr>
            <a:srgbClr val="F26B43"/>
          </p15:clr>
        </p15:guide>
        <p15:guide id="31" orient="horz" pos="1938" userDrawn="1">
          <p15:clr>
            <a:srgbClr val="F26B43"/>
          </p15:clr>
        </p15:guide>
        <p15:guide id="32" orient="horz" pos="2482" userDrawn="1">
          <p15:clr>
            <a:srgbClr val="F26B43"/>
          </p15:clr>
        </p15:guide>
        <p15:guide id="33" orient="horz" pos="713" userDrawn="1">
          <p15:clr>
            <a:srgbClr val="F26B43"/>
          </p15:clr>
        </p15:guide>
        <p15:guide id="34" orient="horz" pos="169" userDrawn="1">
          <p15:clr>
            <a:srgbClr val="F26B43"/>
          </p15:clr>
        </p15:guide>
        <p15:guide id="36" orient="horz" pos="30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287338" y="276240"/>
            <a:ext cx="8569325" cy="855648"/>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400"/>
              <a:buFont typeface="Bitter"/>
              <a:buNone/>
              <a:defRPr sz="2400" b="1" i="0" u="none" strike="noStrike" cap="none">
                <a:solidFill>
                  <a:schemeClr val="dk1"/>
                </a:solidFill>
                <a:latin typeface="Bitter"/>
                <a:ea typeface="Bitter"/>
                <a:cs typeface="Bitter"/>
                <a:sym typeface="Bit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 name="Text Placeholder 2">
            <a:extLst>
              <a:ext uri="{FF2B5EF4-FFF2-40B4-BE49-F238E27FC236}">
                <a16:creationId xmlns:a16="http://schemas.microsoft.com/office/drawing/2014/main" id="{545EF4C2-7325-2C48-817E-15EEE2750112}"/>
              </a:ext>
            </a:extLst>
          </p:cNvPr>
          <p:cNvSpPr>
            <a:spLocks noGrp="1"/>
          </p:cNvSpPr>
          <p:nvPr>
            <p:ph type="body" idx="1"/>
          </p:nvPr>
        </p:nvSpPr>
        <p:spPr>
          <a:xfrm>
            <a:off x="287337" y="1286886"/>
            <a:ext cx="7886700" cy="3262312"/>
          </a:xfrm>
          <a:prstGeom prst="rect">
            <a:avLst/>
          </a:prstGeom>
        </p:spPr>
        <p:txBody>
          <a:bodyPr vert="horz" lIns="91440" tIns="45720" rIns="91440" bIns="45720" rtlCol="0">
            <a:normAutofit/>
          </a:bodyPr>
          <a:lstStyle/>
          <a:p>
            <a:pPr lvl="0"/>
            <a:r>
              <a:rPr lang="en-GB"/>
              <a:t>Click to edit Master text styles</a:t>
            </a:r>
          </a:p>
        </p:txBody>
      </p:sp>
    </p:spTree>
    <p:extLst>
      <p:ext uri="{BB962C8B-B14F-4D97-AF65-F5344CB8AC3E}">
        <p14:creationId xmlns:p14="http://schemas.microsoft.com/office/powerpoint/2010/main" val="3522413466"/>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1pPr>
      <a:lvl2pPr marR="0" lvl="1"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9pPr>
    </p:titleStyle>
    <p:bodyStyle>
      <a:defPPr marR="0" lvl="0" algn="l" rtl="0">
        <a:lnSpc>
          <a:spcPct val="100000"/>
        </a:lnSpc>
        <a:spcBef>
          <a:spcPts val="0"/>
        </a:spcBef>
        <a:spcAft>
          <a:spcPts val="0"/>
        </a:spcAft>
      </a:defPPr>
      <a:lvl1pPr marL="182558" marR="0" lvl="0" indent="0" algn="l" rtl="0">
        <a:lnSpc>
          <a:spcPct val="100000"/>
        </a:lnSpc>
        <a:spcBef>
          <a:spcPts val="0"/>
        </a:spcBef>
        <a:spcAft>
          <a:spcPts val="0"/>
        </a:spcAft>
        <a:buClr>
          <a:schemeClr val="accent1"/>
        </a:buClr>
        <a:buFont typeface="Arial" panose="020B0604020202020204" pitchFamily="34" charset="0"/>
        <a:buNone/>
        <a:tabLst/>
        <a:defRPr sz="1800" b="1"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defRPr>
      </a:lvl1pPr>
      <a:lvl2pPr marR="0" lvl="1"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1pPr>
      <a:lvl2pPr marR="0" lvl="1"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9pPr>
    </p:otherStyle>
  </p:txStyles>
  <p:extLst>
    <p:ext uri="{27BBF7A9-308A-43DC-89C8-2F10F3537804}">
      <p15:sldGuideLst xmlns:p15="http://schemas.microsoft.com/office/powerpoint/2012/main">
        <p15:guide id="1" orient="horz" pos="3369">
          <p15:clr>
            <a:srgbClr val="F26B43"/>
          </p15:clr>
        </p15:guide>
        <p15:guide id="2" pos="3871">
          <p15:clr>
            <a:srgbClr val="F26B43"/>
          </p15:clr>
        </p15:guide>
        <p15:guide id="3" pos="241">
          <p15:clr>
            <a:srgbClr val="F26B43"/>
          </p15:clr>
        </p15:guide>
        <p15:guide id="4" pos="3809">
          <p15:clr>
            <a:srgbClr val="F26B43"/>
          </p15:clr>
        </p15:guide>
        <p15:guide id="5" pos="5020">
          <p15:clr>
            <a:srgbClr val="F26B43"/>
          </p15:clr>
        </p15:guide>
        <p15:guide id="6" pos="5080">
          <p15:clr>
            <a:srgbClr val="F26B43"/>
          </p15:clr>
        </p15:guide>
        <p15:guide id="7" orient="horz" pos="1797">
          <p15:clr>
            <a:srgbClr val="F26B43"/>
          </p15:clr>
        </p15:guide>
        <p15:guide id="8" pos="6229">
          <p15:clr>
            <a:srgbClr val="F26B43"/>
          </p15:clr>
        </p15:guide>
        <p15:guide id="9" pos="6289">
          <p15:clr>
            <a:srgbClr val="F26B43"/>
          </p15:clr>
        </p15:guide>
        <p15:guide id="10" pos="7439">
          <p15:clr>
            <a:srgbClr val="F26B43"/>
          </p15:clr>
        </p15:guide>
        <p15:guide id="11" pos="2660">
          <p15:clr>
            <a:srgbClr val="F26B43"/>
          </p15:clr>
        </p15:guide>
        <p15:guide id="12" pos="2600">
          <p15:clr>
            <a:srgbClr val="F26B43"/>
          </p15:clr>
        </p15:guide>
        <p15:guide id="13" pos="1451">
          <p15:clr>
            <a:srgbClr val="F26B43"/>
          </p15:clr>
        </p15:guide>
        <p15:guide id="14" pos="1391">
          <p15:clr>
            <a:srgbClr val="F26B43"/>
          </p15:clr>
        </p15:guide>
        <p15:guide id="15" orient="horz" pos="2523">
          <p15:clr>
            <a:srgbClr val="F26B43"/>
          </p15:clr>
        </p15:guide>
        <p15:guide id="16" orient="horz" pos="1736">
          <p15:clr>
            <a:srgbClr val="F26B43"/>
          </p15:clr>
        </p15:guide>
        <p15:guide id="17" orient="horz" pos="1011">
          <p15:clr>
            <a:srgbClr val="F26B43"/>
          </p15:clr>
        </p15:guide>
        <p15:guide id="18" orient="horz" pos="2584">
          <p15:clr>
            <a:srgbClr val="F26B43"/>
          </p15:clr>
        </p15:guide>
        <p15:guide id="19" orient="horz" pos="3309">
          <p15:clr>
            <a:srgbClr val="F26B43"/>
          </p15:clr>
        </p15:guide>
        <p15:guide id="20" orient="horz" pos="951">
          <p15:clr>
            <a:srgbClr val="F26B43"/>
          </p15:clr>
        </p15:guide>
        <p15:guide id="21" orient="horz" pos="225">
          <p15:clr>
            <a:srgbClr val="F26B43"/>
          </p15:clr>
        </p15:guide>
        <p15:guide id="22" orient="horz" pos="40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287338" y="276240"/>
            <a:ext cx="8569325" cy="855648"/>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400"/>
              <a:buFont typeface="Bitter"/>
              <a:buNone/>
              <a:defRPr sz="2400" b="1" i="0" u="none" strike="noStrike" cap="none">
                <a:solidFill>
                  <a:schemeClr val="dk1"/>
                </a:solidFill>
                <a:latin typeface="Bitter"/>
                <a:ea typeface="Bitter"/>
                <a:cs typeface="Bitter"/>
                <a:sym typeface="Bit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3" name="Google Shape;13;p12"/>
          <p:cNvSpPr txBox="1"/>
          <p:nvPr/>
        </p:nvSpPr>
        <p:spPr>
          <a:xfrm>
            <a:off x="6048375" y="4929049"/>
            <a:ext cx="2808286" cy="143401"/>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600" b="1" i="0" u="none" strike="noStrike" cap="none">
                <a:solidFill>
                  <a:schemeClr val="dk1"/>
                </a:solidFill>
                <a:latin typeface="Open Sans"/>
                <a:ea typeface="Open Sans"/>
                <a:cs typeface="Open Sans"/>
                <a:sym typeface="Open Sans"/>
              </a:rPr>
              <a:pPr marL="0" marR="0" lvl="0" indent="0" algn="r" rtl="0">
                <a:spcBef>
                  <a:spcPts val="0"/>
                </a:spcBef>
                <a:spcAft>
                  <a:spcPts val="0"/>
                </a:spcAft>
                <a:buNone/>
              </a:pPr>
              <a:t>‹#›</a:t>
            </a:fld>
            <a:endParaRPr sz="600" b="1" i="0" u="none" strike="noStrike" cap="none" dirty="0">
              <a:solidFill>
                <a:schemeClr val="dk1"/>
              </a:solidFill>
              <a:latin typeface="Open Sans"/>
              <a:ea typeface="Open Sans"/>
              <a:cs typeface="Open Sans"/>
              <a:sym typeface="Open Sans"/>
            </a:endParaRPr>
          </a:p>
        </p:txBody>
      </p:sp>
      <p:sp>
        <p:nvSpPr>
          <p:cNvPr id="2" name="Footer Placeholder 1">
            <a:extLst>
              <a:ext uri="{FF2B5EF4-FFF2-40B4-BE49-F238E27FC236}">
                <a16:creationId xmlns:a16="http://schemas.microsoft.com/office/drawing/2014/main" id="{A58178F3-9EB5-7B49-BC5F-3EAB17A3B94D}"/>
              </a:ext>
            </a:extLst>
          </p:cNvPr>
          <p:cNvSpPr>
            <a:spLocks noGrp="1"/>
          </p:cNvSpPr>
          <p:nvPr>
            <p:ph type="ftr" sz="quarter" idx="3"/>
          </p:nvPr>
        </p:nvSpPr>
        <p:spPr>
          <a:xfrm>
            <a:off x="199655" y="4875212"/>
            <a:ext cx="7010037" cy="274637"/>
          </a:xfrm>
          <a:prstGeom prst="rect">
            <a:avLst/>
          </a:prstGeom>
        </p:spPr>
        <p:txBody>
          <a:bodyPr vert="horz" lIns="91440" tIns="45720" rIns="91440" bIns="45720" rtlCol="0" anchor="t" anchorCtr="0"/>
          <a:lstStyle>
            <a:lvl1pPr algn="l">
              <a:defRPr sz="6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Footer</a:t>
            </a:r>
          </a:p>
        </p:txBody>
      </p:sp>
      <p:sp>
        <p:nvSpPr>
          <p:cNvPr id="3" name="Text Placeholder 2">
            <a:extLst>
              <a:ext uri="{FF2B5EF4-FFF2-40B4-BE49-F238E27FC236}">
                <a16:creationId xmlns:a16="http://schemas.microsoft.com/office/drawing/2014/main" id="{545EF4C2-7325-2C48-817E-15EEE2750112}"/>
              </a:ext>
            </a:extLst>
          </p:cNvPr>
          <p:cNvSpPr>
            <a:spLocks noGrp="1"/>
          </p:cNvSpPr>
          <p:nvPr>
            <p:ph type="body" idx="1"/>
          </p:nvPr>
        </p:nvSpPr>
        <p:spPr>
          <a:xfrm>
            <a:off x="287337" y="1286886"/>
            <a:ext cx="7886700" cy="3262312"/>
          </a:xfrm>
          <a:prstGeom prst="rect">
            <a:avLst/>
          </a:prstGeom>
        </p:spPr>
        <p:txBody>
          <a:bodyPr vert="horz" lIns="91440" tIns="45720" rIns="91440" bIns="45720" rtlCol="0">
            <a:normAutofit/>
          </a:bodyPr>
          <a:lstStyle/>
          <a:p>
            <a:pPr lvl="0"/>
            <a:r>
              <a:rPr lang="en-GB" dirty="0"/>
              <a:t>Click to edit Master text styles</a:t>
            </a:r>
          </a:p>
        </p:txBody>
      </p:sp>
      <p:sp>
        <p:nvSpPr>
          <p:cNvPr id="7" name="Footer Placeholder 1">
            <a:extLst>
              <a:ext uri="{FF2B5EF4-FFF2-40B4-BE49-F238E27FC236}">
                <a16:creationId xmlns:a16="http://schemas.microsoft.com/office/drawing/2014/main" id="{D0DF82AD-A3BA-474A-BE75-FC0C0712FEBE}"/>
              </a:ext>
            </a:extLst>
          </p:cNvPr>
          <p:cNvSpPr txBox="1">
            <a:spLocks/>
          </p:cNvSpPr>
          <p:nvPr userDrawn="1"/>
        </p:nvSpPr>
        <p:spPr>
          <a:xfrm>
            <a:off x="7209692" y="4879609"/>
            <a:ext cx="1416375" cy="274637"/>
          </a:xfrm>
          <a:prstGeom prst="rect">
            <a:avLst/>
          </a:prstGeom>
        </p:spPr>
        <p:txBody>
          <a:bodyPr vert="horz" lIns="68580" tIns="34290" rIns="68580" bIns="34290" rtlCol="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Open Sans"/>
              <a:defRPr sz="800" b="1"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defRPr>
            </a:lvl1pPr>
            <a:lvl2pPr marR="0" lvl="1"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9pPr>
          </a:lstStyle>
          <a:p>
            <a:pPr algn="r"/>
            <a:r>
              <a:rPr lang="en-US" sz="600" dirty="0"/>
              <a:t>National Nuclear Laboratory</a:t>
            </a:r>
          </a:p>
        </p:txBody>
      </p:sp>
    </p:spTree>
    <p:extLst>
      <p:ext uri="{BB962C8B-B14F-4D97-AF65-F5344CB8AC3E}">
        <p14:creationId xmlns:p14="http://schemas.microsoft.com/office/powerpoint/2010/main" val="362824179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1pPr>
      <a:lvl2pPr marR="0" lvl="1"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9pPr>
    </p:titleStyle>
    <p:bodyStyle>
      <a:defPPr marR="0" lvl="0" algn="l" rtl="0">
        <a:lnSpc>
          <a:spcPct val="100000"/>
        </a:lnSpc>
        <a:spcBef>
          <a:spcPts val="0"/>
        </a:spcBef>
        <a:spcAft>
          <a:spcPts val="0"/>
        </a:spcAft>
      </a:defPPr>
      <a:lvl1pPr marL="182558" marR="0" lvl="0" indent="0" algn="l" rtl="0">
        <a:lnSpc>
          <a:spcPct val="100000"/>
        </a:lnSpc>
        <a:spcBef>
          <a:spcPts val="0"/>
        </a:spcBef>
        <a:spcAft>
          <a:spcPts val="0"/>
        </a:spcAft>
        <a:buClr>
          <a:schemeClr val="accent1"/>
        </a:buClr>
        <a:buFont typeface="Arial" panose="020B0604020202020204" pitchFamily="34" charset="0"/>
        <a:buNone/>
        <a:tabLst/>
        <a:defRPr sz="1800" b="1"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defRPr>
      </a:lvl1pPr>
      <a:lvl2pPr marR="0" lvl="1"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1pPr>
      <a:lvl2pPr marR="0" lvl="1"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9pPr>
    </p:otherStyle>
  </p:txStyles>
  <p:extLst>
    <p:ext uri="{27BBF7A9-308A-43DC-89C8-2F10F3537804}">
      <p15:sldGuideLst xmlns:p15="http://schemas.microsoft.com/office/powerpoint/2012/main">
        <p15:guide id="1" orient="horz" pos="3369">
          <p15:clr>
            <a:srgbClr val="F26B43"/>
          </p15:clr>
        </p15:guide>
        <p15:guide id="2" pos="3871">
          <p15:clr>
            <a:srgbClr val="F26B43"/>
          </p15:clr>
        </p15:guide>
        <p15:guide id="3" pos="241">
          <p15:clr>
            <a:srgbClr val="F26B43"/>
          </p15:clr>
        </p15:guide>
        <p15:guide id="4" pos="3809">
          <p15:clr>
            <a:srgbClr val="F26B43"/>
          </p15:clr>
        </p15:guide>
        <p15:guide id="5" pos="5020">
          <p15:clr>
            <a:srgbClr val="F26B43"/>
          </p15:clr>
        </p15:guide>
        <p15:guide id="6" pos="5080">
          <p15:clr>
            <a:srgbClr val="F26B43"/>
          </p15:clr>
        </p15:guide>
        <p15:guide id="7" orient="horz" pos="1797">
          <p15:clr>
            <a:srgbClr val="F26B43"/>
          </p15:clr>
        </p15:guide>
        <p15:guide id="8" pos="6229">
          <p15:clr>
            <a:srgbClr val="F26B43"/>
          </p15:clr>
        </p15:guide>
        <p15:guide id="9" pos="6289">
          <p15:clr>
            <a:srgbClr val="F26B43"/>
          </p15:clr>
        </p15:guide>
        <p15:guide id="10" pos="7439">
          <p15:clr>
            <a:srgbClr val="F26B43"/>
          </p15:clr>
        </p15:guide>
        <p15:guide id="11" pos="2660">
          <p15:clr>
            <a:srgbClr val="F26B43"/>
          </p15:clr>
        </p15:guide>
        <p15:guide id="12" pos="2600">
          <p15:clr>
            <a:srgbClr val="F26B43"/>
          </p15:clr>
        </p15:guide>
        <p15:guide id="13" pos="1451">
          <p15:clr>
            <a:srgbClr val="F26B43"/>
          </p15:clr>
        </p15:guide>
        <p15:guide id="14" pos="1391">
          <p15:clr>
            <a:srgbClr val="F26B43"/>
          </p15:clr>
        </p15:guide>
        <p15:guide id="15" orient="horz" pos="2523">
          <p15:clr>
            <a:srgbClr val="F26B43"/>
          </p15:clr>
        </p15:guide>
        <p15:guide id="16" orient="horz" pos="1736">
          <p15:clr>
            <a:srgbClr val="F26B43"/>
          </p15:clr>
        </p15:guide>
        <p15:guide id="17" orient="horz" pos="1011">
          <p15:clr>
            <a:srgbClr val="F26B43"/>
          </p15:clr>
        </p15:guide>
        <p15:guide id="18" orient="horz" pos="2584">
          <p15:clr>
            <a:srgbClr val="F26B43"/>
          </p15:clr>
        </p15:guide>
        <p15:guide id="19" orient="horz" pos="3309">
          <p15:clr>
            <a:srgbClr val="F26B43"/>
          </p15:clr>
        </p15:guide>
        <p15:guide id="20" orient="horz" pos="951">
          <p15:clr>
            <a:srgbClr val="F26B43"/>
          </p15:clr>
        </p15:guide>
        <p15:guide id="21" orient="horz" pos="225">
          <p15:clr>
            <a:srgbClr val="F26B43"/>
          </p15:clr>
        </p15:guide>
        <p15:guide id="22" orient="horz" pos="40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287338" y="276240"/>
            <a:ext cx="8569325" cy="855648"/>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400"/>
              <a:buFont typeface="Bitter"/>
              <a:buNone/>
              <a:defRPr sz="2400" b="1" i="0" u="none" strike="noStrike" cap="none">
                <a:solidFill>
                  <a:schemeClr val="dk1"/>
                </a:solidFill>
                <a:latin typeface="Bitter"/>
                <a:ea typeface="Bitter"/>
                <a:cs typeface="Bitter"/>
                <a:sym typeface="Bit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2"/>
          <p:cNvSpPr txBox="1"/>
          <p:nvPr/>
        </p:nvSpPr>
        <p:spPr>
          <a:xfrm>
            <a:off x="6048375" y="4929049"/>
            <a:ext cx="2808286" cy="143401"/>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GB" sz="600" b="1" i="0" u="none" strike="noStrike" cap="none">
                <a:solidFill>
                  <a:schemeClr val="dk1"/>
                </a:solidFill>
                <a:latin typeface="Open Sans"/>
                <a:ea typeface="Open Sans"/>
                <a:cs typeface="Open Sans"/>
                <a:sym typeface="Open Sans"/>
              </a:rPr>
              <a:pPr marL="0" marR="0" lvl="0" indent="0" algn="r" rtl="0">
                <a:spcBef>
                  <a:spcPts val="0"/>
                </a:spcBef>
                <a:spcAft>
                  <a:spcPts val="0"/>
                </a:spcAft>
                <a:buNone/>
              </a:pPr>
              <a:t>‹#›</a:t>
            </a:fld>
            <a:endParaRPr sz="600" b="1" i="0" u="none" strike="noStrike" cap="none">
              <a:solidFill>
                <a:schemeClr val="dk1"/>
              </a:solidFill>
              <a:latin typeface="Open Sans"/>
              <a:ea typeface="Open Sans"/>
              <a:cs typeface="Open Sans"/>
              <a:sym typeface="Open Sans"/>
            </a:endParaRPr>
          </a:p>
        </p:txBody>
      </p:sp>
      <p:sp>
        <p:nvSpPr>
          <p:cNvPr id="2" name="Footer Placeholder 1">
            <a:extLst>
              <a:ext uri="{FF2B5EF4-FFF2-40B4-BE49-F238E27FC236}">
                <a16:creationId xmlns:a16="http://schemas.microsoft.com/office/drawing/2014/main" id="{A58178F3-9EB5-7B49-BC5F-3EAB17A3B94D}"/>
              </a:ext>
            </a:extLst>
          </p:cNvPr>
          <p:cNvSpPr>
            <a:spLocks noGrp="1"/>
          </p:cNvSpPr>
          <p:nvPr>
            <p:ph type="ftr" sz="quarter" idx="3"/>
          </p:nvPr>
        </p:nvSpPr>
        <p:spPr>
          <a:xfrm>
            <a:off x="199655" y="4875212"/>
            <a:ext cx="7010037" cy="274637"/>
          </a:xfrm>
          <a:prstGeom prst="rect">
            <a:avLst/>
          </a:prstGeom>
        </p:spPr>
        <p:txBody>
          <a:bodyPr vert="horz" lIns="91440" tIns="45720" rIns="91440" bIns="45720" rtlCol="0" anchor="t" anchorCtr="0"/>
          <a:lstStyle>
            <a:lvl1pPr algn="l">
              <a:defRPr sz="6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Limited Distribution</a:t>
            </a:r>
          </a:p>
        </p:txBody>
      </p:sp>
      <p:sp>
        <p:nvSpPr>
          <p:cNvPr id="3" name="Text Placeholder 2">
            <a:extLst>
              <a:ext uri="{FF2B5EF4-FFF2-40B4-BE49-F238E27FC236}">
                <a16:creationId xmlns:a16="http://schemas.microsoft.com/office/drawing/2014/main" id="{545EF4C2-7325-2C48-817E-15EEE2750112}"/>
              </a:ext>
            </a:extLst>
          </p:cNvPr>
          <p:cNvSpPr>
            <a:spLocks noGrp="1"/>
          </p:cNvSpPr>
          <p:nvPr>
            <p:ph type="body" idx="1"/>
          </p:nvPr>
        </p:nvSpPr>
        <p:spPr>
          <a:xfrm>
            <a:off x="287337" y="1286886"/>
            <a:ext cx="7886700" cy="3262312"/>
          </a:xfrm>
          <a:prstGeom prst="rect">
            <a:avLst/>
          </a:prstGeom>
        </p:spPr>
        <p:txBody>
          <a:bodyPr vert="horz" lIns="91440" tIns="45720" rIns="91440" bIns="45720" rtlCol="0">
            <a:normAutofit/>
          </a:bodyPr>
          <a:lstStyle/>
          <a:p>
            <a:pPr lvl="0"/>
            <a:r>
              <a:rPr lang="en-GB"/>
              <a:t>Click to edit Master text styles</a:t>
            </a:r>
          </a:p>
        </p:txBody>
      </p:sp>
      <p:sp>
        <p:nvSpPr>
          <p:cNvPr id="7" name="Footer Placeholder 1">
            <a:extLst>
              <a:ext uri="{FF2B5EF4-FFF2-40B4-BE49-F238E27FC236}">
                <a16:creationId xmlns:a16="http://schemas.microsoft.com/office/drawing/2014/main" id="{D0DF82AD-A3BA-474A-BE75-FC0C0712FEBE}"/>
              </a:ext>
            </a:extLst>
          </p:cNvPr>
          <p:cNvSpPr txBox="1">
            <a:spLocks/>
          </p:cNvSpPr>
          <p:nvPr userDrawn="1"/>
        </p:nvSpPr>
        <p:spPr>
          <a:xfrm>
            <a:off x="7209692" y="4879609"/>
            <a:ext cx="1416375" cy="274637"/>
          </a:xfrm>
          <a:prstGeom prst="rect">
            <a:avLst/>
          </a:prstGeom>
        </p:spPr>
        <p:txBody>
          <a:bodyPr vert="horz" lIns="68580" tIns="34290" rIns="68580" bIns="34290" rtlCol="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Open Sans"/>
              <a:defRPr sz="800" b="1"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defRPr>
            </a:lvl1pPr>
            <a:lvl2pPr marR="0" lvl="1"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Font typeface="Open Sans"/>
              <a:defRPr sz="1867" b="0" i="0" u="none" strike="noStrike" cap="none">
                <a:solidFill>
                  <a:srgbClr val="000000"/>
                </a:solidFill>
                <a:latin typeface="Open Sans"/>
                <a:ea typeface="Open Sans"/>
                <a:cs typeface="Open Sans"/>
                <a:sym typeface="Open Sans"/>
              </a:defRPr>
            </a:lvl9pPr>
          </a:lstStyle>
          <a:p>
            <a:pPr algn="r"/>
            <a:r>
              <a:rPr lang="en-US" sz="600"/>
              <a:t>National Nuclear Laboratory</a:t>
            </a:r>
          </a:p>
        </p:txBody>
      </p:sp>
    </p:spTree>
    <p:extLst>
      <p:ext uri="{BB962C8B-B14F-4D97-AF65-F5344CB8AC3E}">
        <p14:creationId xmlns:p14="http://schemas.microsoft.com/office/powerpoint/2010/main" val="4068105473"/>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1pPr>
      <a:lvl2pPr marR="0" lvl="1"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9pPr>
    </p:titleStyle>
    <p:bodyStyle>
      <a:defPPr marR="0" lvl="0" algn="l" rtl="0">
        <a:lnSpc>
          <a:spcPct val="100000"/>
        </a:lnSpc>
        <a:spcBef>
          <a:spcPts val="0"/>
        </a:spcBef>
        <a:spcAft>
          <a:spcPts val="0"/>
        </a:spcAft>
      </a:defPPr>
      <a:lvl1pPr marL="182558" marR="0" lvl="0" indent="0" algn="l" rtl="0">
        <a:lnSpc>
          <a:spcPct val="100000"/>
        </a:lnSpc>
        <a:spcBef>
          <a:spcPts val="0"/>
        </a:spcBef>
        <a:spcAft>
          <a:spcPts val="0"/>
        </a:spcAft>
        <a:buClr>
          <a:schemeClr val="accent1"/>
        </a:buClr>
        <a:buFont typeface="Arial" panose="020B0604020202020204" pitchFamily="34" charset="0"/>
        <a:buNone/>
        <a:tabLst/>
        <a:defRPr sz="1800" b="1" i="0" u="none" strike="noStrike" cap="none">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defRPr>
      </a:lvl1pPr>
      <a:lvl2pPr marR="0" lvl="1"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1pPr>
      <a:lvl2pPr marR="0" lvl="1"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Font typeface="Open Sans"/>
        <a:defRPr sz="1400" b="0" i="0" u="none" strike="noStrike" cap="none">
          <a:solidFill>
            <a:srgbClr val="000000"/>
          </a:solidFill>
          <a:latin typeface="Open Sans"/>
          <a:ea typeface="Open Sans"/>
          <a:cs typeface="Open Sans"/>
          <a:sym typeface="Open Sans"/>
        </a:defRPr>
      </a:lvl9pPr>
    </p:otherStyle>
  </p:txStyles>
  <p:extLst>
    <p:ext uri="{27BBF7A9-308A-43DC-89C8-2F10F3537804}">
      <p15:sldGuideLst xmlns:p15="http://schemas.microsoft.com/office/powerpoint/2012/main">
        <p15:guide id="1" orient="horz" pos="3369">
          <p15:clr>
            <a:srgbClr val="F26B43"/>
          </p15:clr>
        </p15:guide>
        <p15:guide id="2" pos="3871">
          <p15:clr>
            <a:srgbClr val="F26B43"/>
          </p15:clr>
        </p15:guide>
        <p15:guide id="3" pos="241">
          <p15:clr>
            <a:srgbClr val="F26B43"/>
          </p15:clr>
        </p15:guide>
        <p15:guide id="4" pos="3809">
          <p15:clr>
            <a:srgbClr val="F26B43"/>
          </p15:clr>
        </p15:guide>
        <p15:guide id="5" pos="5020">
          <p15:clr>
            <a:srgbClr val="F26B43"/>
          </p15:clr>
        </p15:guide>
        <p15:guide id="6" pos="5080">
          <p15:clr>
            <a:srgbClr val="F26B43"/>
          </p15:clr>
        </p15:guide>
        <p15:guide id="7" orient="horz" pos="1797">
          <p15:clr>
            <a:srgbClr val="F26B43"/>
          </p15:clr>
        </p15:guide>
        <p15:guide id="8" pos="6229">
          <p15:clr>
            <a:srgbClr val="F26B43"/>
          </p15:clr>
        </p15:guide>
        <p15:guide id="9" pos="6289">
          <p15:clr>
            <a:srgbClr val="F26B43"/>
          </p15:clr>
        </p15:guide>
        <p15:guide id="10" pos="7439">
          <p15:clr>
            <a:srgbClr val="F26B43"/>
          </p15:clr>
        </p15:guide>
        <p15:guide id="11" pos="2660">
          <p15:clr>
            <a:srgbClr val="F26B43"/>
          </p15:clr>
        </p15:guide>
        <p15:guide id="12" pos="2600">
          <p15:clr>
            <a:srgbClr val="F26B43"/>
          </p15:clr>
        </p15:guide>
        <p15:guide id="13" pos="1451">
          <p15:clr>
            <a:srgbClr val="F26B43"/>
          </p15:clr>
        </p15:guide>
        <p15:guide id="14" pos="1391">
          <p15:clr>
            <a:srgbClr val="F26B43"/>
          </p15:clr>
        </p15:guide>
        <p15:guide id="15" orient="horz" pos="2523">
          <p15:clr>
            <a:srgbClr val="F26B43"/>
          </p15:clr>
        </p15:guide>
        <p15:guide id="16" orient="horz" pos="1736">
          <p15:clr>
            <a:srgbClr val="F26B43"/>
          </p15:clr>
        </p15:guide>
        <p15:guide id="17" orient="horz" pos="1011">
          <p15:clr>
            <a:srgbClr val="F26B43"/>
          </p15:clr>
        </p15:guide>
        <p15:guide id="18" orient="horz" pos="2584">
          <p15:clr>
            <a:srgbClr val="F26B43"/>
          </p15:clr>
        </p15:guide>
        <p15:guide id="19" orient="horz" pos="3309">
          <p15:clr>
            <a:srgbClr val="F26B43"/>
          </p15:clr>
        </p15:guide>
        <p15:guide id="20" orient="horz" pos="951">
          <p15:clr>
            <a:srgbClr val="F26B43"/>
          </p15:clr>
        </p15:guide>
        <p15:guide id="21" orient="horz" pos="225">
          <p15:clr>
            <a:srgbClr val="F26B43"/>
          </p15:clr>
        </p15:guide>
        <p15:guide id="22" orient="horz" pos="4096">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135_1F1D3AA.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7FA36395_E387A83F.xml"/><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png"/><Relationship Id="rId7" Type="http://schemas.openxmlformats.org/officeDocument/2006/relationships/image" Target="../media/image27.svg"/><Relationship Id="rId12" Type="http://schemas.openxmlformats.org/officeDocument/2006/relationships/image" Target="../media/image32.png"/><Relationship Id="rId2" Type="http://schemas.microsoft.com/office/2018/10/relationships/comments" Target="../comments/modernComment_7FFFCAEA_FB9B124D.xml"/><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34_4774D32B.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7.jpeg"/><Relationship Id="rId4" Type="http://schemas.openxmlformats.org/officeDocument/2006/relationships/hyperlink" Target="https://assets.publishing.service.gov.uk/media/659fb2783308d200131fbe17/6.8610_DESNZ_Civil_Nuclear_Roadmap_report.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hyperlink" Target="https://assets.publishing.service.gov.uk/media/659fb2783308d200131fbe17/6.8610_DESNZ_Civil_Nuclear_Roadmap_report.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hyperlink" Target="https://assets.publishing.service.gov.uk/media/659fb2783308d200131fbe17/6.8610_DESNZ_Civil_Nuclear_Roadmap_report.pdf"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nnl.co.uk/" TargetMode="External"/><Relationship Id="rId3" Type="http://schemas.openxmlformats.org/officeDocument/2006/relationships/image" Target="../media/image9.png"/><Relationship Id="rId7" Type="http://schemas.openxmlformats.org/officeDocument/2006/relationships/hyperlink" Target="https://www.gov.uk/government/organisations/nuclear-decommissioning-authority" TargetMode="External"/><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hyperlink" Target="https://www.gov.uk/government/organisations/great-british-nuclear" TargetMode="External"/><Relationship Id="rId5" Type="http://schemas.openxmlformats.org/officeDocument/2006/relationships/image" Target="../media/image11.png"/><Relationship Id="rId10" Type="http://schemas.openxmlformats.org/officeDocument/2006/relationships/hyperlink" Target="https://www.gov.uk/government/organisations/uk-atomic-energy-authority" TargetMode="External"/><Relationship Id="rId4" Type="http://schemas.openxmlformats.org/officeDocument/2006/relationships/image" Target="../media/image10.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hyperlink" Target="https://www.gov.uk/government/organisations/environment-agency" TargetMode="External"/><Relationship Id="rId2" Type="http://schemas.openxmlformats.org/officeDocument/2006/relationships/hyperlink" Target="https://www.nnl.co.uk/" TargetMode="Externa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onr.org.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nnl.co.uk/" TargetMode="External"/><Relationship Id="rId1" Type="http://schemas.openxmlformats.org/officeDocument/2006/relationships/slideLayout" Target="../slideLayouts/slideLayout2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3738A1-C664-F74B-B8F1-30B1CD0C4AC1}"/>
              </a:ext>
            </a:extLst>
          </p:cNvPr>
          <p:cNvPicPr>
            <a:picLocks noChangeAspect="1"/>
          </p:cNvPicPr>
          <p:nvPr/>
        </p:nvPicPr>
        <p:blipFill>
          <a:blip r:embed="rId4"/>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1C10BECC-0CD4-7042-A307-0F8CAB6146CC}"/>
              </a:ext>
            </a:extLst>
          </p:cNvPr>
          <p:cNvPicPr>
            <a:picLocks noChangeAspect="1"/>
          </p:cNvPicPr>
          <p:nvPr/>
        </p:nvPicPr>
        <p:blipFill>
          <a:blip r:embed="rId5"/>
          <a:stretch>
            <a:fillRect/>
          </a:stretch>
        </p:blipFill>
        <p:spPr>
          <a:xfrm>
            <a:off x="7066674" y="158597"/>
            <a:ext cx="1916113" cy="676275"/>
          </a:xfrm>
          <a:prstGeom prst="rect">
            <a:avLst/>
          </a:prstGeom>
        </p:spPr>
      </p:pic>
    </p:spTree>
    <p:extLst>
      <p:ext uri="{BB962C8B-B14F-4D97-AF65-F5344CB8AC3E}">
        <p14:creationId xmlns:p14="http://schemas.microsoft.com/office/powerpoint/2010/main" val="32625578"/>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8266FB-832E-4A42-A517-C87C016E68F6}"/>
              </a:ext>
            </a:extLst>
          </p:cNvPr>
          <p:cNvSpPr>
            <a:spLocks noGrp="1"/>
          </p:cNvSpPr>
          <p:nvPr>
            <p:ph type="title"/>
          </p:nvPr>
        </p:nvSpPr>
        <p:spPr/>
        <p:txBody>
          <a:bodyPr/>
          <a:lstStyle/>
          <a:p>
            <a:r>
              <a:rPr lang="en-GB" sz="2000" dirty="0"/>
              <a:t>Key players in the civil nuclear landscape (not definitive)</a:t>
            </a:r>
          </a:p>
        </p:txBody>
      </p:sp>
      <p:sp>
        <p:nvSpPr>
          <p:cNvPr id="5" name="Text Placeholder 4">
            <a:extLst>
              <a:ext uri="{FF2B5EF4-FFF2-40B4-BE49-F238E27FC236}">
                <a16:creationId xmlns:a16="http://schemas.microsoft.com/office/drawing/2014/main" id="{A9608BFA-2A0B-C76E-CF34-6F528B37594F}"/>
              </a:ext>
            </a:extLst>
          </p:cNvPr>
          <p:cNvSpPr>
            <a:spLocks noGrp="1"/>
          </p:cNvSpPr>
          <p:nvPr>
            <p:ph type="body" sz="quarter" idx="12"/>
          </p:nvPr>
        </p:nvSpPr>
        <p:spPr/>
        <p:txBody>
          <a:bodyPr/>
          <a:lstStyle/>
          <a:p>
            <a:r>
              <a:rPr lang="en-GB" dirty="0"/>
              <a:t>Official</a:t>
            </a:r>
          </a:p>
        </p:txBody>
      </p:sp>
      <p:sp>
        <p:nvSpPr>
          <p:cNvPr id="4" name="TextBox 3">
            <a:extLst>
              <a:ext uri="{FF2B5EF4-FFF2-40B4-BE49-F238E27FC236}">
                <a16:creationId xmlns:a16="http://schemas.microsoft.com/office/drawing/2014/main" id="{FA30413A-87B9-4F7D-BF71-885D8436DC02}"/>
              </a:ext>
            </a:extLst>
          </p:cNvPr>
          <p:cNvSpPr txBox="1"/>
          <p:nvPr/>
        </p:nvSpPr>
        <p:spPr>
          <a:xfrm>
            <a:off x="128337" y="724574"/>
            <a:ext cx="4443663" cy="1364476"/>
          </a:xfrm>
          <a:prstGeom prst="rect">
            <a:avLst/>
          </a:prstGeom>
          <a:solidFill>
            <a:schemeClr val="accent4"/>
          </a:solidFill>
          <a:ln w="28575">
            <a:noFill/>
          </a:ln>
        </p:spPr>
        <p:txBody>
          <a:bodyPr wrap="square" rtlCol="0">
            <a:spAutoFit/>
          </a:bodyPr>
          <a:lstStyle/>
          <a:p>
            <a:pPr algn="ctr" defTabSz="685800">
              <a:spcAft>
                <a:spcPts val="450"/>
              </a:spcAft>
              <a:defRPr/>
            </a:pPr>
            <a:r>
              <a:rPr lang="en-GB" sz="825" b="1" dirty="0">
                <a:solidFill>
                  <a:srgbClr val="FFFFFF"/>
                </a:solidFill>
                <a:latin typeface="Calibri" panose="020F0502020204030204" pitchFamily="34" charset="0"/>
                <a:ea typeface="Open Sans"/>
                <a:cs typeface="Calibri" panose="020F0502020204030204" pitchFamily="34" charset="0"/>
                <a:sym typeface="Open Sans"/>
              </a:rPr>
              <a:t>DEVELOPERS</a:t>
            </a:r>
            <a:endParaRPr lang="en-GB" sz="825" dirty="0">
              <a:solidFill>
                <a:srgbClr val="FFFFFF"/>
              </a:solidFill>
              <a:latin typeface="Calibri" panose="020F0502020204030204" pitchFamily="34" charset="0"/>
              <a:ea typeface="Open Sans"/>
              <a:cs typeface="Calibri" panose="020F0502020204030204" pitchFamily="34" charset="0"/>
              <a:sym typeface="Open Sans"/>
            </a:endParaRPr>
          </a:p>
          <a:p>
            <a:pPr marL="807244" indent="-807244" defTabSz="685800">
              <a:spcAft>
                <a:spcPts val="450"/>
              </a:spcAft>
              <a:defRPr/>
            </a:pPr>
            <a:r>
              <a:rPr lang="en-GB" sz="825" dirty="0">
                <a:solidFill>
                  <a:srgbClr val="FFFFFF"/>
                </a:solidFill>
                <a:latin typeface="Calibri" panose="020F0502020204030204" pitchFamily="34" charset="0"/>
                <a:ea typeface="Open Sans"/>
                <a:cs typeface="Calibri" panose="020F0502020204030204" pitchFamily="34" charset="0"/>
                <a:sym typeface="Open Sans"/>
              </a:rPr>
              <a:t>EDF Energy:	Developer of GW scale plant at HPC and possibly Sizewell. Investigating the production of</a:t>
            </a:r>
            <a:r>
              <a:rPr lang="en-GB" sz="825" kern="0" dirty="0">
                <a:solidFill>
                  <a:srgbClr val="FFFFFF"/>
                </a:solidFill>
                <a:latin typeface="Calibri" panose="020F0502020204030204" pitchFamily="34" charset="0"/>
                <a:ea typeface="Open Sans"/>
                <a:cs typeface="Calibri" panose="020F0502020204030204" pitchFamily="34" charset="0"/>
                <a:sym typeface="Open Sans"/>
              </a:rPr>
              <a:t> hydrogen from nuclear via electrolysis.</a:t>
            </a:r>
            <a:endParaRPr lang="en-GB" sz="825" dirty="0">
              <a:solidFill>
                <a:srgbClr val="FFFFFF"/>
              </a:solidFill>
              <a:latin typeface="Calibri" panose="020F0502020204030204" pitchFamily="34" charset="0"/>
              <a:ea typeface="Open Sans"/>
              <a:cs typeface="Calibri" panose="020F0502020204030204" pitchFamily="34" charset="0"/>
              <a:sym typeface="Open Sans"/>
            </a:endParaRPr>
          </a:p>
          <a:p>
            <a:pPr marL="807244" indent="-807244" defTabSz="685800">
              <a:spcAft>
                <a:spcPts val="450"/>
              </a:spcAft>
              <a:defRPr/>
            </a:pPr>
            <a:r>
              <a:rPr lang="en-GB" sz="825" dirty="0">
                <a:solidFill>
                  <a:srgbClr val="FFFFFF"/>
                </a:solidFill>
                <a:latin typeface="Calibri" panose="020F0502020204030204" pitchFamily="34" charset="0"/>
                <a:ea typeface="Open Sans"/>
                <a:cs typeface="Calibri" panose="020F0502020204030204" pitchFamily="34" charset="0"/>
                <a:sym typeface="Open Sans"/>
              </a:rPr>
              <a:t>RRSMR 	Rolls Royce led consortium of UK companies, developing an SMR with match funding from Government.</a:t>
            </a:r>
          </a:p>
          <a:p>
            <a:pPr marL="807244" indent="-807244" defTabSz="685800">
              <a:spcAft>
                <a:spcPts val="450"/>
              </a:spcAft>
              <a:defRPr/>
            </a:pPr>
            <a:r>
              <a:rPr lang="en-GB" sz="825" kern="0" dirty="0">
                <a:solidFill>
                  <a:srgbClr val="FFFFFF"/>
                </a:solidFill>
                <a:latin typeface="Calibri" panose="020F0502020204030204" pitchFamily="34" charset="0"/>
                <a:ea typeface="Open Sans"/>
                <a:cs typeface="Calibri" panose="020F0502020204030204" pitchFamily="34" charset="0"/>
                <a:sym typeface="Open Sans"/>
              </a:rPr>
              <a:t>AMR developers	Westinghouse, </a:t>
            </a:r>
            <a:r>
              <a:rPr lang="en-GB" sz="825" kern="0" dirty="0" err="1">
                <a:solidFill>
                  <a:srgbClr val="FFFFFF"/>
                </a:solidFill>
                <a:latin typeface="Calibri" panose="020F0502020204030204" pitchFamily="34" charset="0"/>
                <a:ea typeface="Open Sans"/>
                <a:cs typeface="Calibri" panose="020F0502020204030204" pitchFamily="34" charset="0"/>
                <a:sym typeface="Open Sans"/>
              </a:rPr>
              <a:t>Moltex</a:t>
            </a:r>
            <a:r>
              <a:rPr lang="en-GB" sz="825" kern="0" dirty="0">
                <a:solidFill>
                  <a:srgbClr val="FFFFFF"/>
                </a:solidFill>
                <a:latin typeface="Calibri" panose="020F0502020204030204" pitchFamily="34" charset="0"/>
                <a:ea typeface="Open Sans"/>
                <a:cs typeface="Calibri" panose="020F0502020204030204" pitchFamily="34" charset="0"/>
                <a:sym typeface="Open Sans"/>
              </a:rPr>
              <a:t> Energy, Terrapower, USNC</a:t>
            </a:r>
            <a:r>
              <a:rPr lang="en-GB" sz="825" dirty="0">
                <a:solidFill>
                  <a:srgbClr val="FFFFFF"/>
                </a:solidFill>
                <a:latin typeface="Calibri" panose="020F0502020204030204" pitchFamily="34" charset="0"/>
                <a:ea typeface="Open Sans"/>
                <a:cs typeface="Calibri" panose="020F0502020204030204" pitchFamily="34" charset="0"/>
                <a:sym typeface="Open Sans"/>
              </a:rPr>
              <a:t>, Terrestrial Energy, </a:t>
            </a:r>
            <a:r>
              <a:rPr lang="en-GB" sz="825" dirty="0" err="1">
                <a:solidFill>
                  <a:srgbClr val="FFFFFF"/>
                </a:solidFill>
                <a:latin typeface="Calibri" panose="020F0502020204030204" pitchFamily="34" charset="0"/>
                <a:ea typeface="Open Sans"/>
                <a:cs typeface="Calibri" panose="020F0502020204030204" pitchFamily="34" charset="0"/>
                <a:sym typeface="Open Sans"/>
              </a:rPr>
              <a:t>Newcleo</a:t>
            </a:r>
            <a:r>
              <a:rPr lang="en-GB" sz="825" dirty="0">
                <a:solidFill>
                  <a:srgbClr val="FFFFFF"/>
                </a:solidFill>
                <a:latin typeface="Calibri" panose="020F0502020204030204" pitchFamily="34" charset="0"/>
                <a:ea typeface="Open Sans"/>
                <a:cs typeface="Calibri" panose="020F0502020204030204" pitchFamily="34" charset="0"/>
                <a:sym typeface="Open Sans"/>
              </a:rPr>
              <a:t>	</a:t>
            </a:r>
          </a:p>
          <a:p>
            <a:pPr marL="807244" indent="-807244" defTabSz="685800">
              <a:spcAft>
                <a:spcPts val="450"/>
              </a:spcAft>
              <a:defRPr/>
            </a:pPr>
            <a:r>
              <a:rPr lang="en-GB" sz="825" dirty="0">
                <a:solidFill>
                  <a:srgbClr val="FFFFFF"/>
                </a:solidFill>
                <a:latin typeface="Calibri" panose="020F0502020204030204" pitchFamily="34" charset="0"/>
                <a:ea typeface="Open Sans"/>
                <a:cs typeface="Calibri" panose="020F0502020204030204" pitchFamily="34" charset="0"/>
                <a:sym typeface="Open Sans"/>
              </a:rPr>
              <a:t>SMR developers 	Rolls Royce, </a:t>
            </a:r>
            <a:r>
              <a:rPr lang="en-GB" sz="825" dirty="0" err="1">
                <a:solidFill>
                  <a:srgbClr val="FFFFFF"/>
                </a:solidFill>
                <a:latin typeface="Calibri" panose="020F0502020204030204" pitchFamily="34" charset="0"/>
                <a:ea typeface="Open Sans"/>
                <a:cs typeface="Calibri" panose="020F0502020204030204" pitchFamily="34" charset="0"/>
                <a:sym typeface="Open Sans"/>
              </a:rPr>
              <a:t>NuScale</a:t>
            </a:r>
            <a:r>
              <a:rPr lang="en-GB" sz="825" dirty="0">
                <a:solidFill>
                  <a:srgbClr val="FFFFFF"/>
                </a:solidFill>
                <a:latin typeface="Calibri" panose="020F0502020204030204" pitchFamily="34" charset="0"/>
                <a:ea typeface="Open Sans"/>
                <a:cs typeface="Calibri" panose="020F0502020204030204" pitchFamily="34" charset="0"/>
                <a:sym typeface="Open Sans"/>
              </a:rPr>
              <a:t>, GE-Hitachi, EDF </a:t>
            </a:r>
            <a:r>
              <a:rPr lang="en-GB" sz="825" dirty="0" err="1">
                <a:solidFill>
                  <a:srgbClr val="FFFFFF"/>
                </a:solidFill>
                <a:latin typeface="Calibri" panose="020F0502020204030204" pitchFamily="34" charset="0"/>
                <a:ea typeface="Open Sans"/>
                <a:cs typeface="Calibri" panose="020F0502020204030204" pitchFamily="34" charset="0"/>
                <a:sym typeface="Open Sans"/>
              </a:rPr>
              <a:t>Nuward</a:t>
            </a:r>
            <a:r>
              <a:rPr lang="en-GB" sz="825" dirty="0">
                <a:solidFill>
                  <a:srgbClr val="FFFFFF"/>
                </a:solidFill>
                <a:latin typeface="Calibri" panose="020F0502020204030204" pitchFamily="34" charset="0"/>
                <a:ea typeface="Open Sans"/>
                <a:cs typeface="Calibri" panose="020F0502020204030204" pitchFamily="34" charset="0"/>
                <a:sym typeface="Open Sans"/>
              </a:rPr>
              <a:t>, </a:t>
            </a:r>
            <a:r>
              <a:rPr lang="en-GB" sz="825" dirty="0" err="1">
                <a:solidFill>
                  <a:srgbClr val="FFFFFF"/>
                </a:solidFill>
                <a:latin typeface="Calibri" panose="020F0502020204030204" pitchFamily="34" charset="0"/>
                <a:ea typeface="Open Sans"/>
                <a:cs typeface="Calibri" panose="020F0502020204030204" pitchFamily="34" charset="0"/>
                <a:sym typeface="Open Sans"/>
              </a:rPr>
              <a:t>Holtec</a:t>
            </a:r>
            <a:r>
              <a:rPr lang="en-GB" sz="825" dirty="0">
                <a:solidFill>
                  <a:srgbClr val="FFFFFF"/>
                </a:solidFill>
                <a:latin typeface="Calibri" panose="020F0502020204030204" pitchFamily="34" charset="0"/>
                <a:ea typeface="Open Sans"/>
                <a:cs typeface="Calibri" panose="020F0502020204030204" pitchFamily="34" charset="0"/>
                <a:sym typeface="Open Sans"/>
              </a:rPr>
              <a:t>, Westinghouse</a:t>
            </a:r>
          </a:p>
        </p:txBody>
      </p:sp>
      <p:sp>
        <p:nvSpPr>
          <p:cNvPr id="6" name="TextBox 5">
            <a:extLst>
              <a:ext uri="{FF2B5EF4-FFF2-40B4-BE49-F238E27FC236}">
                <a16:creationId xmlns:a16="http://schemas.microsoft.com/office/drawing/2014/main" id="{A10D18E5-3040-4684-A1C4-BE6C04475AEC}"/>
              </a:ext>
            </a:extLst>
          </p:cNvPr>
          <p:cNvSpPr txBox="1"/>
          <p:nvPr/>
        </p:nvSpPr>
        <p:spPr>
          <a:xfrm>
            <a:off x="4651005" y="724574"/>
            <a:ext cx="4443663" cy="2509661"/>
          </a:xfrm>
          <a:prstGeom prst="rect">
            <a:avLst/>
          </a:prstGeom>
          <a:solidFill>
            <a:schemeClr val="accent2"/>
          </a:solidFill>
          <a:ln w="28575">
            <a:noFill/>
          </a:ln>
        </p:spPr>
        <p:txBody>
          <a:bodyPr wrap="square" rtlCol="0">
            <a:spAutoFit/>
          </a:bodyPr>
          <a:lstStyle/>
          <a:p>
            <a:pPr algn="ctr" defTabSz="685800">
              <a:spcAft>
                <a:spcPts val="450"/>
              </a:spcAft>
              <a:defRPr/>
            </a:pPr>
            <a:r>
              <a:rPr lang="en-GB" sz="825" b="1" dirty="0">
                <a:solidFill>
                  <a:srgbClr val="FFFFFF"/>
                </a:solidFill>
                <a:latin typeface="Calibri" panose="020F0502020204030204" pitchFamily="34" charset="0"/>
                <a:ea typeface="Open Sans"/>
                <a:cs typeface="Calibri" panose="020F0502020204030204" pitchFamily="34" charset="0"/>
                <a:sym typeface="Open Sans"/>
              </a:rPr>
              <a:t>SITE LICENSE COMPANIES</a:t>
            </a:r>
          </a:p>
          <a:p>
            <a:pPr marL="671513" indent="-671513" defTabSz="685800">
              <a:spcAft>
                <a:spcPts val="450"/>
              </a:spcAft>
              <a:defRPr/>
            </a:pPr>
            <a:r>
              <a:rPr lang="en-GB" sz="825" dirty="0">
                <a:solidFill>
                  <a:srgbClr val="FFFFFF"/>
                </a:solidFill>
                <a:latin typeface="Calibri" panose="020F0502020204030204" pitchFamily="34" charset="0"/>
                <a:ea typeface="Open Sans"/>
                <a:cs typeface="Calibri" panose="020F0502020204030204" pitchFamily="34" charset="0"/>
                <a:sym typeface="Open Sans"/>
              </a:rPr>
              <a:t>Sellafield Ltd</a:t>
            </a:r>
            <a:r>
              <a:rPr lang="en-GB" sz="825" b="1" dirty="0">
                <a:solidFill>
                  <a:srgbClr val="FFFFFF"/>
                </a:solidFill>
                <a:latin typeface="Calibri" panose="020F0502020204030204" pitchFamily="34" charset="0"/>
                <a:ea typeface="Open Sans"/>
                <a:cs typeface="Calibri" panose="020F0502020204030204" pitchFamily="34" charset="0"/>
                <a:sym typeface="Open Sans"/>
              </a:rPr>
              <a:t>	</a:t>
            </a:r>
            <a:r>
              <a:rPr lang="en-GB" sz="825" dirty="0">
                <a:solidFill>
                  <a:srgbClr val="FFFFFF"/>
                </a:solidFill>
                <a:latin typeface="Calibri" panose="020F0502020204030204" pitchFamily="34" charset="0"/>
                <a:ea typeface="Open Sans"/>
                <a:cs typeface="Calibri" panose="020F0502020204030204" pitchFamily="34" charset="0"/>
                <a:sym typeface="Open Sans"/>
              </a:rPr>
              <a:t>Custodian of Pu material and capabilities which may be needed for advanced fuel</a:t>
            </a:r>
          </a:p>
          <a:p>
            <a:pPr marL="671513" indent="-671513" defTabSz="685800">
              <a:spcAft>
                <a:spcPts val="450"/>
              </a:spcAft>
              <a:defRPr/>
            </a:pPr>
            <a:r>
              <a:rPr lang="en-GB" sz="825" b="1" dirty="0">
                <a:solidFill>
                  <a:srgbClr val="FFFFFF"/>
                </a:solidFill>
                <a:latin typeface="Calibri" panose="020F0502020204030204" pitchFamily="34" charset="0"/>
                <a:ea typeface="Open Sans"/>
                <a:cs typeface="Calibri" panose="020F0502020204030204" pitchFamily="34" charset="0"/>
                <a:sym typeface="Open Sans"/>
              </a:rPr>
              <a:t>Reactor sites:</a:t>
            </a:r>
          </a:p>
          <a:p>
            <a:pPr marL="671513" indent="-671513" defTabSz="685800">
              <a:spcAft>
                <a:spcPts val="450"/>
              </a:spcAft>
              <a:defRPr/>
            </a:pPr>
            <a:r>
              <a:rPr lang="en-GB" sz="825" dirty="0">
                <a:solidFill>
                  <a:srgbClr val="FFFFFF"/>
                </a:solidFill>
                <a:latin typeface="Calibri" panose="020F0502020204030204" pitchFamily="34" charset="0"/>
                <a:ea typeface="Open Sans"/>
                <a:cs typeface="Calibri" panose="020F0502020204030204" pitchFamily="34" charset="0"/>
                <a:sym typeface="Open Sans"/>
              </a:rPr>
              <a:t>EDF Energy	Operator of AGR fleet. Experience of reactor performance at high temperatures. </a:t>
            </a:r>
          </a:p>
          <a:p>
            <a:pPr marL="671513" indent="-671513" defTabSz="685800">
              <a:spcAft>
                <a:spcPts val="450"/>
              </a:spcAft>
              <a:defRPr/>
            </a:pPr>
            <a:r>
              <a:rPr lang="en-GB" sz="825" dirty="0">
                <a:solidFill>
                  <a:srgbClr val="FFFFFF"/>
                </a:solidFill>
                <a:latin typeface="Calibri" panose="020F0502020204030204" pitchFamily="34" charset="0"/>
                <a:ea typeface="Open Sans"/>
                <a:cs typeface="Calibri" panose="020F0502020204030204" pitchFamily="34" charset="0"/>
                <a:sym typeface="Open Sans"/>
              </a:rPr>
              <a:t>Magnox	Former operator and SLC for numerous UK sites, which could potentially host new nuclear projects.</a:t>
            </a:r>
          </a:p>
          <a:p>
            <a:pPr marL="671513" indent="-671513" defTabSz="685800">
              <a:spcAft>
                <a:spcPts val="450"/>
              </a:spcAft>
              <a:defRPr/>
            </a:pPr>
            <a:r>
              <a:rPr lang="en-GB" sz="825" kern="0" dirty="0">
                <a:solidFill>
                  <a:srgbClr val="FFFFFF"/>
                </a:solidFill>
                <a:latin typeface="Calibri" panose="020F0502020204030204" pitchFamily="34" charset="0"/>
                <a:ea typeface="Open Sans"/>
                <a:cs typeface="Calibri" panose="020F0502020204030204" pitchFamily="34" charset="0"/>
                <a:sym typeface="Open Sans"/>
              </a:rPr>
              <a:t>Dounreay	Former operator for PFR/DFR and home of Vulcan test reactor. </a:t>
            </a:r>
          </a:p>
          <a:p>
            <a:pPr marL="671513" indent="-671513" defTabSz="685800">
              <a:spcAft>
                <a:spcPts val="450"/>
              </a:spcAft>
              <a:defRPr/>
            </a:pPr>
            <a:r>
              <a:rPr lang="en-GB" sz="825" b="1" kern="0" dirty="0">
                <a:solidFill>
                  <a:srgbClr val="FFFFFF"/>
                </a:solidFill>
                <a:latin typeface="Calibri" panose="020F0502020204030204" pitchFamily="34" charset="0"/>
                <a:ea typeface="Open Sans"/>
                <a:cs typeface="Calibri" panose="020F0502020204030204" pitchFamily="34" charset="0"/>
                <a:sym typeface="Open Sans"/>
              </a:rPr>
              <a:t>Fuel sites:</a:t>
            </a:r>
          </a:p>
          <a:p>
            <a:pPr marL="671513" indent="-671513" defTabSz="685800">
              <a:spcAft>
                <a:spcPts val="450"/>
              </a:spcAft>
              <a:buClr>
                <a:srgbClr val="000000"/>
              </a:buClr>
            </a:pPr>
            <a:r>
              <a:rPr lang="en-GB" sz="825" dirty="0">
                <a:solidFill>
                  <a:srgbClr val="FFFFFF"/>
                </a:solidFill>
                <a:latin typeface="Calibri" panose="020F0502020204030204" pitchFamily="34" charset="0"/>
                <a:ea typeface="Open Sans"/>
                <a:cs typeface="Calibri" panose="020F0502020204030204" pitchFamily="34" charset="0"/>
                <a:sym typeface="Open Sans"/>
              </a:rPr>
              <a:t>West</a:t>
            </a:r>
            <a:r>
              <a:rPr lang="en-GB" sz="825" kern="0" dirty="0">
                <a:solidFill>
                  <a:srgbClr val="FFFFFF"/>
                </a:solidFill>
                <a:latin typeface="Calibri" panose="020F0502020204030204" pitchFamily="34" charset="0"/>
                <a:ea typeface="Open Sans"/>
                <a:cs typeface="Calibri" panose="020F0502020204030204" pitchFamily="34" charset="0"/>
                <a:sym typeface="Open Sans"/>
              </a:rPr>
              <a:t>inghouse	Springfields site licensee. Manufacturer of nuclear fuel for UK AGR reactors. Uncertainty around future fuel capability post AGR, with supply for GW plant and ANT a possibility. Recent launch of Clean Energy Technology Park which aims to repurpose site for future advanced nuclear reactor and fuel development</a:t>
            </a:r>
          </a:p>
          <a:p>
            <a:pPr marL="671513" indent="-671513" defTabSz="685800">
              <a:spcAft>
                <a:spcPts val="450"/>
              </a:spcAft>
              <a:buClr>
                <a:srgbClr val="000000"/>
              </a:buClr>
            </a:pPr>
            <a:r>
              <a:rPr lang="en-GB" sz="825" dirty="0">
                <a:solidFill>
                  <a:srgbClr val="FFFFFF"/>
                </a:solidFill>
                <a:latin typeface="Calibri" panose="020F0502020204030204" pitchFamily="34" charset="0"/>
                <a:ea typeface="Open Sans"/>
                <a:cs typeface="Calibri" panose="020F0502020204030204" pitchFamily="34" charset="0"/>
                <a:sym typeface="Open Sans"/>
              </a:rPr>
              <a:t>Urenco:	Capenhurst site licensee. </a:t>
            </a:r>
            <a:r>
              <a:rPr lang="en-GB" sz="825" kern="0" dirty="0">
                <a:solidFill>
                  <a:srgbClr val="FFFFFF"/>
                </a:solidFill>
                <a:latin typeface="Calibri" panose="020F0502020204030204" pitchFamily="34" charset="0"/>
                <a:ea typeface="Open Sans"/>
                <a:cs typeface="Calibri" panose="020F0502020204030204" pitchFamily="34" charset="0"/>
                <a:sym typeface="Open Sans"/>
              </a:rPr>
              <a:t>Uranium enrichment services to the UK and global market. Potential to extend capability to produce HALEU, needed for some advanced fuels.</a:t>
            </a:r>
            <a:endParaRPr lang="en-GB" sz="825" dirty="0">
              <a:solidFill>
                <a:srgbClr val="FFFFFF"/>
              </a:solidFill>
              <a:latin typeface="Calibri" panose="020F0502020204030204" pitchFamily="34" charset="0"/>
              <a:ea typeface="Open Sans"/>
              <a:cs typeface="Calibri" panose="020F0502020204030204" pitchFamily="34" charset="0"/>
              <a:sym typeface="Open Sans"/>
            </a:endParaRPr>
          </a:p>
        </p:txBody>
      </p:sp>
      <p:sp>
        <p:nvSpPr>
          <p:cNvPr id="7" name="TextBox 6">
            <a:extLst>
              <a:ext uri="{FF2B5EF4-FFF2-40B4-BE49-F238E27FC236}">
                <a16:creationId xmlns:a16="http://schemas.microsoft.com/office/drawing/2014/main" id="{9E10E946-4A1B-42B8-A9AA-9D63D2A3DF25}"/>
              </a:ext>
            </a:extLst>
          </p:cNvPr>
          <p:cNvSpPr txBox="1"/>
          <p:nvPr/>
        </p:nvSpPr>
        <p:spPr>
          <a:xfrm>
            <a:off x="128337" y="4111466"/>
            <a:ext cx="4443662" cy="473206"/>
          </a:xfrm>
          <a:prstGeom prst="rect">
            <a:avLst/>
          </a:prstGeom>
          <a:solidFill>
            <a:schemeClr val="bg1"/>
          </a:solidFill>
          <a:ln w="28575">
            <a:noFill/>
          </a:ln>
        </p:spPr>
        <p:txBody>
          <a:bodyPr wrap="square" rtlCol="0">
            <a:spAutoFit/>
          </a:bodyPr>
          <a:lstStyle/>
          <a:p>
            <a:pPr algn="ctr" defTabSz="685800">
              <a:defRPr/>
            </a:pPr>
            <a:r>
              <a:rPr lang="en-GB" sz="825" b="1" dirty="0">
                <a:solidFill>
                  <a:srgbClr val="FFFFFF"/>
                </a:solidFill>
                <a:latin typeface="Calibri" panose="020F0502020204030204" pitchFamily="34" charset="0"/>
                <a:ea typeface="Open Sans"/>
                <a:cs typeface="Calibri" panose="020F0502020204030204" pitchFamily="34" charset="0"/>
                <a:sym typeface="Open Sans"/>
              </a:rPr>
              <a:t>REGULATORS</a:t>
            </a:r>
          </a:p>
          <a:p>
            <a:pPr marL="407194" indent="-407194" defTabSz="685800">
              <a:buClr>
                <a:srgbClr val="000000"/>
              </a:buClr>
            </a:pPr>
            <a:r>
              <a:rPr lang="en-GB" sz="825" kern="0" dirty="0">
                <a:solidFill>
                  <a:srgbClr val="FFFFFF"/>
                </a:solidFill>
                <a:latin typeface="Calibri" panose="020F0502020204030204" pitchFamily="34" charset="0"/>
                <a:ea typeface="Open Sans"/>
                <a:cs typeface="Calibri" panose="020F0502020204030204" pitchFamily="34" charset="0"/>
                <a:sym typeface="Open Sans"/>
              </a:rPr>
              <a:t>ONR/EA 	UK’s independent nuclear regulators. Recent upskilling in ANT through BEIS funded programme.</a:t>
            </a:r>
            <a:endParaRPr lang="en-GB" sz="825" dirty="0">
              <a:solidFill>
                <a:srgbClr val="FFFFFF"/>
              </a:solidFill>
              <a:latin typeface="Calibri" panose="020F0502020204030204" pitchFamily="34" charset="0"/>
              <a:ea typeface="Open Sans"/>
              <a:cs typeface="Calibri" panose="020F0502020204030204" pitchFamily="34" charset="0"/>
              <a:sym typeface="Open Sans"/>
            </a:endParaRPr>
          </a:p>
        </p:txBody>
      </p:sp>
      <p:sp>
        <p:nvSpPr>
          <p:cNvPr id="8" name="TextBox 7">
            <a:extLst>
              <a:ext uri="{FF2B5EF4-FFF2-40B4-BE49-F238E27FC236}">
                <a16:creationId xmlns:a16="http://schemas.microsoft.com/office/drawing/2014/main" id="{81B92C51-EA3A-4F9A-810D-DFC46063AD48}"/>
              </a:ext>
            </a:extLst>
          </p:cNvPr>
          <p:cNvSpPr txBox="1"/>
          <p:nvPr/>
        </p:nvSpPr>
        <p:spPr>
          <a:xfrm>
            <a:off x="128336" y="2773177"/>
            <a:ext cx="4443663" cy="1173398"/>
          </a:xfrm>
          <a:prstGeom prst="rect">
            <a:avLst/>
          </a:prstGeom>
          <a:solidFill>
            <a:schemeClr val="bg2"/>
          </a:solidFill>
          <a:ln w="28575">
            <a:noFill/>
          </a:ln>
        </p:spPr>
        <p:txBody>
          <a:bodyPr wrap="square" rtlCol="0">
            <a:spAutoFit/>
          </a:bodyPr>
          <a:lstStyle/>
          <a:p>
            <a:pPr algn="ctr" defTabSz="685800">
              <a:spcAft>
                <a:spcPts val="450"/>
              </a:spcAft>
              <a:defRPr/>
            </a:pPr>
            <a:r>
              <a:rPr lang="en-GB" sz="825" b="1" dirty="0">
                <a:solidFill>
                  <a:srgbClr val="FFFFFF"/>
                </a:solidFill>
                <a:latin typeface="Calibri" panose="020F0502020204030204" pitchFamily="34" charset="0"/>
                <a:ea typeface="Open Sans"/>
                <a:cs typeface="Calibri" panose="020F0502020204030204" pitchFamily="34" charset="0"/>
                <a:sym typeface="Open Sans"/>
              </a:rPr>
              <a:t>PUBLIC SECTOR RESEARCH ESTABLISHMENTS</a:t>
            </a:r>
          </a:p>
          <a:p>
            <a:pPr marL="407194" indent="-407194" defTabSz="685800">
              <a:spcAft>
                <a:spcPts val="450"/>
              </a:spcAft>
              <a:buClr>
                <a:srgbClr val="000000"/>
              </a:buClr>
              <a:defRPr/>
            </a:pPr>
            <a:r>
              <a:rPr lang="en-GB" sz="825" kern="0" dirty="0">
                <a:solidFill>
                  <a:srgbClr val="FFFFFF"/>
                </a:solidFill>
                <a:latin typeface="Calibri" panose="020F0502020204030204" pitchFamily="34" charset="0"/>
                <a:ea typeface="Open Sans"/>
                <a:cs typeface="Calibri" panose="020F0502020204030204" pitchFamily="34" charset="0"/>
                <a:sym typeface="Open Sans"/>
              </a:rPr>
              <a:t>NNL 	UK’s nation nuclear fission laboratory. Custodian of UK national R&amp;D infrastructure and expertise. </a:t>
            </a:r>
          </a:p>
          <a:p>
            <a:pPr marL="407194" indent="-407194" defTabSz="685800">
              <a:spcAft>
                <a:spcPts val="450"/>
              </a:spcAft>
              <a:buClr>
                <a:srgbClr val="000000"/>
              </a:buClr>
              <a:defRPr/>
            </a:pPr>
            <a:r>
              <a:rPr lang="en-GB" sz="825" dirty="0">
                <a:solidFill>
                  <a:srgbClr val="FFFFFF"/>
                </a:solidFill>
                <a:latin typeface="Calibri" panose="020F0502020204030204" pitchFamily="34" charset="0"/>
                <a:ea typeface="Open Sans"/>
                <a:cs typeface="Calibri" panose="020F0502020204030204" pitchFamily="34" charset="0"/>
                <a:sym typeface="Open Sans"/>
              </a:rPr>
              <a:t>NAMRC	Advanced manufacturing expertise with remit to develop supply chain to support all forms of new nuclear build. </a:t>
            </a:r>
          </a:p>
          <a:p>
            <a:pPr marL="407194" indent="-407194" defTabSz="685800">
              <a:spcAft>
                <a:spcPts val="450"/>
              </a:spcAft>
              <a:buClr>
                <a:srgbClr val="000000"/>
              </a:buClr>
              <a:defRPr/>
            </a:pPr>
            <a:r>
              <a:rPr lang="en-GB" sz="825" dirty="0">
                <a:solidFill>
                  <a:srgbClr val="FFFFFF"/>
                </a:solidFill>
                <a:latin typeface="Calibri" panose="020F0502020204030204" pitchFamily="34" charset="0"/>
                <a:ea typeface="Open Sans"/>
                <a:cs typeface="Calibri" panose="020F0502020204030204" pitchFamily="34" charset="0"/>
                <a:sym typeface="Open Sans"/>
              </a:rPr>
              <a:t>UKAEA	UK’s national fusion laboratory. Synergies with advanced nuclear in high temperature materials</a:t>
            </a:r>
            <a:r>
              <a:rPr lang="en-GB" sz="825" kern="0" dirty="0">
                <a:solidFill>
                  <a:srgbClr val="FFFFFF"/>
                </a:solidFill>
                <a:latin typeface="Calibri" panose="020F0502020204030204" pitchFamily="34" charset="0"/>
                <a:ea typeface="Open Sans"/>
                <a:cs typeface="Calibri" panose="020F0502020204030204" pitchFamily="34" charset="0"/>
                <a:sym typeface="Open Sans"/>
              </a:rPr>
              <a:t>, neutronics and robotics. Owner of research facilities (e.g. RACE).</a:t>
            </a:r>
            <a:endParaRPr lang="en-GB" sz="825" dirty="0">
              <a:solidFill>
                <a:srgbClr val="FFFFFF"/>
              </a:solidFill>
              <a:latin typeface="Calibri" panose="020F0502020204030204" pitchFamily="34" charset="0"/>
              <a:ea typeface="Open Sans"/>
              <a:cs typeface="Calibri" panose="020F0502020204030204" pitchFamily="34" charset="0"/>
              <a:sym typeface="Open Sans"/>
            </a:endParaRPr>
          </a:p>
        </p:txBody>
      </p:sp>
      <p:sp>
        <p:nvSpPr>
          <p:cNvPr id="9" name="TextBox 8">
            <a:extLst>
              <a:ext uri="{FF2B5EF4-FFF2-40B4-BE49-F238E27FC236}">
                <a16:creationId xmlns:a16="http://schemas.microsoft.com/office/drawing/2014/main" id="{430A920E-EC25-4AB6-B7C4-A2E94D353EA3}"/>
              </a:ext>
            </a:extLst>
          </p:cNvPr>
          <p:cNvSpPr txBox="1"/>
          <p:nvPr/>
        </p:nvSpPr>
        <p:spPr>
          <a:xfrm>
            <a:off x="4651005" y="3095581"/>
            <a:ext cx="4443663" cy="704039"/>
          </a:xfrm>
          <a:prstGeom prst="rect">
            <a:avLst/>
          </a:prstGeom>
          <a:solidFill>
            <a:schemeClr val="accent5"/>
          </a:solidFill>
          <a:ln w="28575">
            <a:noFill/>
          </a:ln>
        </p:spPr>
        <p:txBody>
          <a:bodyPr wrap="square" numCol="4" rtlCol="0">
            <a:noAutofit/>
          </a:bodyPr>
          <a:lstStyle/>
          <a:p>
            <a:pPr algn="ctr" defTabSz="685800">
              <a:defRPr/>
            </a:pPr>
            <a:r>
              <a:rPr lang="en-GB" sz="825" b="1" dirty="0">
                <a:solidFill>
                  <a:srgbClr val="FFFFFF"/>
                </a:solidFill>
                <a:latin typeface="Calibri" panose="020F0502020204030204" pitchFamily="34" charset="0"/>
                <a:ea typeface="Open Sans"/>
                <a:cs typeface="Calibri" panose="020F0502020204030204" pitchFamily="34" charset="0"/>
                <a:sym typeface="Open Sans"/>
              </a:rPr>
              <a:t>ACADEMIA</a:t>
            </a:r>
          </a:p>
          <a:p>
            <a:pPr marL="1214438" indent="-1214438" defTabSz="685800">
              <a:defRPr/>
            </a:pPr>
            <a:r>
              <a:rPr lang="en-GB" sz="825" dirty="0">
                <a:solidFill>
                  <a:srgbClr val="FFFFFF"/>
                </a:solidFill>
                <a:latin typeface="Calibri" panose="020F0502020204030204" pitchFamily="34" charset="0"/>
                <a:ea typeface="Open Sans"/>
                <a:cs typeface="Calibri" panose="020F0502020204030204" pitchFamily="34" charset="0"/>
                <a:sym typeface="Open Sans"/>
              </a:rPr>
              <a:t>Manchester</a:t>
            </a:r>
          </a:p>
          <a:p>
            <a:pPr marL="1214438" indent="-1214438" defTabSz="685800">
              <a:defRPr/>
            </a:pPr>
            <a:r>
              <a:rPr lang="en-GB" sz="825" kern="0" dirty="0">
                <a:solidFill>
                  <a:srgbClr val="FFFFFF"/>
                </a:solidFill>
                <a:latin typeface="Calibri" panose="020F0502020204030204" pitchFamily="34" charset="0"/>
                <a:ea typeface="Open Sans"/>
                <a:cs typeface="Calibri" panose="020F0502020204030204" pitchFamily="34" charset="0"/>
                <a:sym typeface="Open Sans"/>
              </a:rPr>
              <a:t>Imperial College</a:t>
            </a:r>
          </a:p>
          <a:p>
            <a:pPr marL="1214438" indent="-1214438" defTabSz="685800">
              <a:defRPr/>
            </a:pPr>
            <a:r>
              <a:rPr lang="en-GB" sz="825" kern="0" dirty="0">
                <a:solidFill>
                  <a:srgbClr val="FFFFFF"/>
                </a:solidFill>
                <a:latin typeface="Calibri" panose="020F0502020204030204" pitchFamily="34" charset="0"/>
                <a:ea typeface="Open Sans"/>
                <a:cs typeface="Calibri" panose="020F0502020204030204" pitchFamily="34" charset="0"/>
                <a:sym typeface="Open Sans"/>
              </a:rPr>
              <a:t>Sheffield</a:t>
            </a:r>
          </a:p>
          <a:p>
            <a:pPr marL="1214438" indent="-1214438" defTabSz="685800">
              <a:defRPr/>
            </a:pPr>
            <a:r>
              <a:rPr lang="en-GB" sz="825" kern="0" dirty="0">
                <a:solidFill>
                  <a:srgbClr val="FFFFFF"/>
                </a:solidFill>
                <a:latin typeface="Calibri" panose="020F0502020204030204" pitchFamily="34" charset="0"/>
                <a:ea typeface="Open Sans"/>
                <a:cs typeface="Calibri" panose="020F0502020204030204" pitchFamily="34" charset="0"/>
                <a:sym typeface="Open Sans"/>
              </a:rPr>
              <a:t>Strathclyde</a:t>
            </a:r>
          </a:p>
          <a:p>
            <a:pPr marL="1214438" indent="-1214438" defTabSz="685800">
              <a:defRPr/>
            </a:pPr>
            <a:endParaRPr lang="en-GB" sz="825" kern="0" dirty="0">
              <a:solidFill>
                <a:srgbClr val="FFFFFF"/>
              </a:solidFill>
              <a:latin typeface="Calibri" panose="020F0502020204030204" pitchFamily="34" charset="0"/>
              <a:ea typeface="Open Sans"/>
              <a:cs typeface="Calibri" panose="020F0502020204030204" pitchFamily="34" charset="0"/>
              <a:sym typeface="Open Sans"/>
            </a:endParaRPr>
          </a:p>
          <a:p>
            <a:pPr marL="1214438" indent="-1214438" defTabSz="685800">
              <a:defRPr/>
            </a:pPr>
            <a:r>
              <a:rPr lang="en-GB" sz="825" kern="0" dirty="0">
                <a:solidFill>
                  <a:srgbClr val="FFFFFF"/>
                </a:solidFill>
                <a:latin typeface="Calibri" panose="020F0502020204030204" pitchFamily="34" charset="0"/>
                <a:ea typeface="Open Sans"/>
                <a:cs typeface="Calibri" panose="020F0502020204030204" pitchFamily="34" charset="0"/>
                <a:sym typeface="Open Sans"/>
              </a:rPr>
              <a:t>Bangor</a:t>
            </a:r>
          </a:p>
          <a:p>
            <a:pPr marL="1214438" indent="-1214438" defTabSz="685800">
              <a:defRPr/>
            </a:pPr>
            <a:r>
              <a:rPr lang="en-GB" sz="825" kern="0" dirty="0">
                <a:solidFill>
                  <a:srgbClr val="FFFFFF"/>
                </a:solidFill>
                <a:latin typeface="Calibri" panose="020F0502020204030204" pitchFamily="34" charset="0"/>
                <a:ea typeface="Open Sans"/>
                <a:cs typeface="Calibri" panose="020F0502020204030204" pitchFamily="34" charset="0"/>
                <a:sym typeface="Open Sans"/>
              </a:rPr>
              <a:t>Bristol</a:t>
            </a:r>
          </a:p>
          <a:p>
            <a:pPr marL="1214438" indent="-1214438" defTabSz="685800">
              <a:defRPr/>
            </a:pPr>
            <a:r>
              <a:rPr lang="en-GB" sz="825" kern="0" dirty="0">
                <a:solidFill>
                  <a:srgbClr val="FFFFFF"/>
                </a:solidFill>
                <a:latin typeface="Calibri" panose="020F0502020204030204" pitchFamily="34" charset="0"/>
                <a:ea typeface="Open Sans"/>
                <a:cs typeface="Calibri" panose="020F0502020204030204" pitchFamily="34" charset="0"/>
                <a:sym typeface="Open Sans"/>
              </a:rPr>
              <a:t>Birmingham</a:t>
            </a:r>
          </a:p>
          <a:p>
            <a:pPr marL="1214438" indent="-1214438" defTabSz="685800">
              <a:defRPr/>
            </a:pPr>
            <a:r>
              <a:rPr lang="en-GB" sz="825" kern="0" dirty="0">
                <a:solidFill>
                  <a:srgbClr val="FFFFFF"/>
                </a:solidFill>
                <a:latin typeface="Calibri" panose="020F0502020204030204" pitchFamily="34" charset="0"/>
                <a:ea typeface="Open Sans"/>
                <a:cs typeface="Calibri" panose="020F0502020204030204" pitchFamily="34" charset="0"/>
                <a:sym typeface="Open Sans"/>
              </a:rPr>
              <a:t>Liverpool</a:t>
            </a:r>
          </a:p>
          <a:p>
            <a:pPr marL="1214438" indent="-1214438" defTabSz="685800">
              <a:defRPr/>
            </a:pPr>
            <a:endParaRPr lang="en-GB" sz="825" kern="0" dirty="0">
              <a:solidFill>
                <a:srgbClr val="FFFFFF"/>
              </a:solidFill>
              <a:latin typeface="Calibri" panose="020F0502020204030204" pitchFamily="34" charset="0"/>
              <a:ea typeface="Open Sans"/>
              <a:cs typeface="Calibri" panose="020F0502020204030204" pitchFamily="34" charset="0"/>
              <a:sym typeface="Open Sans"/>
            </a:endParaRPr>
          </a:p>
          <a:p>
            <a:pPr marL="1214438" indent="-1214438" defTabSz="685800">
              <a:defRPr/>
            </a:pPr>
            <a:r>
              <a:rPr lang="en-GB" sz="825" kern="0" dirty="0">
                <a:solidFill>
                  <a:srgbClr val="FFFFFF"/>
                </a:solidFill>
                <a:latin typeface="Calibri" panose="020F0502020204030204" pitchFamily="34" charset="0"/>
                <a:ea typeface="Open Sans"/>
                <a:cs typeface="Calibri" panose="020F0502020204030204" pitchFamily="34" charset="0"/>
                <a:sym typeface="Open Sans"/>
              </a:rPr>
              <a:t>Leeds</a:t>
            </a:r>
          </a:p>
          <a:p>
            <a:pPr marL="1214438" indent="-1214438" defTabSz="685800">
              <a:defRPr/>
            </a:pPr>
            <a:r>
              <a:rPr lang="en-GB" sz="825" kern="0" dirty="0">
                <a:solidFill>
                  <a:srgbClr val="FFFFFF"/>
                </a:solidFill>
                <a:latin typeface="Calibri" panose="020F0502020204030204" pitchFamily="34" charset="0"/>
                <a:ea typeface="Open Sans"/>
                <a:cs typeface="Calibri" panose="020F0502020204030204" pitchFamily="34" charset="0"/>
                <a:sym typeface="Open Sans"/>
              </a:rPr>
              <a:t>Oxford</a:t>
            </a:r>
          </a:p>
          <a:p>
            <a:pPr marL="1214438" indent="-1214438" defTabSz="685800">
              <a:defRPr/>
            </a:pPr>
            <a:r>
              <a:rPr lang="en-GB" sz="825" kern="0" dirty="0">
                <a:solidFill>
                  <a:srgbClr val="FFFFFF"/>
                </a:solidFill>
                <a:latin typeface="Calibri" panose="020F0502020204030204" pitchFamily="34" charset="0"/>
                <a:ea typeface="Open Sans"/>
                <a:cs typeface="Calibri" panose="020F0502020204030204" pitchFamily="34" charset="0"/>
                <a:sym typeface="Open Sans"/>
              </a:rPr>
              <a:t>Cambridge</a:t>
            </a:r>
          </a:p>
          <a:p>
            <a:pPr defTabSz="685800">
              <a:buClr>
                <a:srgbClr val="000000"/>
              </a:buClr>
            </a:pPr>
            <a:r>
              <a:rPr lang="en-GB" sz="825" kern="0" dirty="0">
                <a:solidFill>
                  <a:srgbClr val="FFFFFF"/>
                </a:solidFill>
                <a:latin typeface="Calibri" panose="020F0502020204030204" pitchFamily="34" charset="0"/>
                <a:ea typeface="Open Sans"/>
                <a:cs typeface="Calibri" panose="020F0502020204030204" pitchFamily="34" charset="0"/>
                <a:sym typeface="Open Sans"/>
              </a:rPr>
              <a:t>Leicester</a:t>
            </a:r>
          </a:p>
          <a:p>
            <a:pPr defTabSz="685800">
              <a:buClr>
                <a:srgbClr val="000000"/>
              </a:buClr>
            </a:pPr>
            <a:endParaRPr lang="en-GB" sz="825" kern="0" dirty="0">
              <a:solidFill>
                <a:srgbClr val="FFFFFF"/>
              </a:solidFill>
              <a:latin typeface="Calibri" panose="020F0502020204030204" pitchFamily="34" charset="0"/>
              <a:ea typeface="Open Sans"/>
              <a:cs typeface="Calibri" panose="020F0502020204030204" pitchFamily="34" charset="0"/>
              <a:sym typeface="Open Sans"/>
            </a:endParaRPr>
          </a:p>
          <a:p>
            <a:pPr defTabSz="685800">
              <a:buClr>
                <a:srgbClr val="000000"/>
              </a:buClr>
            </a:pPr>
            <a:r>
              <a:rPr lang="en-GB" sz="750" kern="0" dirty="0">
                <a:solidFill>
                  <a:srgbClr val="FFFFFF"/>
                </a:solidFill>
                <a:latin typeface="Calibri" panose="020F0502020204030204" pitchFamily="34" charset="0"/>
                <a:ea typeface="Open Sans"/>
                <a:cs typeface="Calibri" panose="020F0502020204030204" pitchFamily="34" charset="0"/>
                <a:sym typeface="Open Sans"/>
              </a:rPr>
              <a:t>Molten Salt Advisory Group</a:t>
            </a:r>
          </a:p>
          <a:p>
            <a:pPr defTabSz="685800">
              <a:buClr>
                <a:srgbClr val="000000"/>
              </a:buClr>
            </a:pPr>
            <a:r>
              <a:rPr lang="en-GB" sz="750" kern="0" dirty="0">
                <a:solidFill>
                  <a:srgbClr val="FFFFFF"/>
                </a:solidFill>
                <a:latin typeface="Calibri" panose="020F0502020204030204" pitchFamily="34" charset="0"/>
                <a:ea typeface="Open Sans"/>
                <a:cs typeface="Calibri" panose="020F0502020204030204" pitchFamily="34" charset="0"/>
                <a:sym typeface="Open Sans"/>
              </a:rPr>
              <a:t>Henry Royce Institute</a:t>
            </a:r>
          </a:p>
          <a:p>
            <a:pPr defTabSz="685800">
              <a:defRPr/>
            </a:pPr>
            <a:endParaRPr lang="en-GB" sz="825" dirty="0">
              <a:solidFill>
                <a:srgbClr val="FFFFFF"/>
              </a:solidFill>
              <a:latin typeface="Calibri" panose="020F0502020204030204" pitchFamily="34" charset="0"/>
              <a:ea typeface="Open Sans"/>
              <a:cs typeface="Calibri" panose="020F0502020204030204" pitchFamily="34" charset="0"/>
              <a:sym typeface="Open Sans"/>
            </a:endParaRPr>
          </a:p>
          <a:p>
            <a:pPr defTabSz="685800">
              <a:defRPr/>
            </a:pPr>
            <a:endParaRPr lang="en-GB" sz="825" dirty="0">
              <a:solidFill>
                <a:srgbClr val="FFFFFF"/>
              </a:solidFill>
              <a:latin typeface="Calibri" panose="020F0502020204030204" pitchFamily="34" charset="0"/>
              <a:ea typeface="Open Sans"/>
              <a:cs typeface="Calibri" panose="020F0502020204030204" pitchFamily="34" charset="0"/>
              <a:sym typeface="Open Sans"/>
            </a:endParaRPr>
          </a:p>
        </p:txBody>
      </p:sp>
      <p:sp>
        <p:nvSpPr>
          <p:cNvPr id="10" name="TextBox 9">
            <a:extLst>
              <a:ext uri="{FF2B5EF4-FFF2-40B4-BE49-F238E27FC236}">
                <a16:creationId xmlns:a16="http://schemas.microsoft.com/office/drawing/2014/main" id="{02510804-07C4-4457-B04D-6E499FDBA435}"/>
              </a:ext>
            </a:extLst>
          </p:cNvPr>
          <p:cNvSpPr txBox="1"/>
          <p:nvPr/>
        </p:nvSpPr>
        <p:spPr>
          <a:xfrm>
            <a:off x="4651006" y="3862301"/>
            <a:ext cx="4443662" cy="727122"/>
          </a:xfrm>
          <a:prstGeom prst="rect">
            <a:avLst/>
          </a:prstGeom>
          <a:solidFill>
            <a:schemeClr val="accent6"/>
          </a:solidFill>
          <a:ln w="28575">
            <a:noFill/>
          </a:ln>
        </p:spPr>
        <p:txBody>
          <a:bodyPr wrap="square" numCol="3" rtlCol="0">
            <a:spAutoFit/>
          </a:bodyPr>
          <a:lstStyle/>
          <a:p>
            <a:pPr algn="ctr" defTabSz="685800">
              <a:defRPr/>
            </a:pPr>
            <a:r>
              <a:rPr lang="en-GB" sz="825" b="1" dirty="0">
                <a:solidFill>
                  <a:srgbClr val="00203D"/>
                </a:solidFill>
                <a:latin typeface="Calibri" panose="020F0502020204030204" pitchFamily="34" charset="0"/>
                <a:ea typeface="Open Sans"/>
                <a:cs typeface="Calibri" panose="020F0502020204030204" pitchFamily="34" charset="0"/>
                <a:sym typeface="Open Sans"/>
              </a:rPr>
              <a:t>INDUSTRY SUPPLY CHAIN</a:t>
            </a:r>
          </a:p>
          <a:p>
            <a:pPr defTabSz="685800">
              <a:defRPr/>
            </a:pPr>
            <a:r>
              <a:rPr lang="en-GB" sz="825" kern="0" dirty="0">
                <a:solidFill>
                  <a:srgbClr val="00203D"/>
                </a:solidFill>
                <a:latin typeface="Calibri" panose="020F0502020204030204" pitchFamily="34" charset="0"/>
                <a:ea typeface="Open Sans"/>
                <a:cs typeface="Calibri" panose="020F0502020204030204" pitchFamily="34" charset="0"/>
                <a:sym typeface="Open Sans"/>
              </a:rPr>
              <a:t>Jacobs</a:t>
            </a:r>
          </a:p>
          <a:p>
            <a:pPr defTabSz="685800">
              <a:defRPr/>
            </a:pPr>
            <a:r>
              <a:rPr lang="en-GB" sz="825" dirty="0">
                <a:solidFill>
                  <a:srgbClr val="00203D"/>
                </a:solidFill>
                <a:latin typeface="Calibri" panose="020F0502020204030204" pitchFamily="34" charset="0"/>
                <a:ea typeface="Open Sans"/>
                <a:cs typeface="Calibri" panose="020F0502020204030204" pitchFamily="34" charset="0"/>
                <a:sym typeface="Open Sans"/>
              </a:rPr>
              <a:t>Cavendish</a:t>
            </a:r>
          </a:p>
          <a:p>
            <a:pPr defTabSz="685800">
              <a:defRPr/>
            </a:pPr>
            <a:r>
              <a:rPr lang="en-GB" sz="825" kern="0" dirty="0">
                <a:solidFill>
                  <a:srgbClr val="00203D"/>
                </a:solidFill>
                <a:latin typeface="Calibri" panose="020F0502020204030204" pitchFamily="34" charset="0"/>
                <a:ea typeface="Open Sans"/>
                <a:cs typeface="Calibri" panose="020F0502020204030204" pitchFamily="34" charset="0"/>
                <a:sym typeface="Open Sans"/>
              </a:rPr>
              <a:t>Nuvia</a:t>
            </a:r>
          </a:p>
          <a:p>
            <a:pPr defTabSz="685800">
              <a:defRPr/>
            </a:pPr>
            <a:r>
              <a:rPr lang="en-GB" sz="825" kern="0" dirty="0">
                <a:solidFill>
                  <a:srgbClr val="00203D"/>
                </a:solidFill>
                <a:latin typeface="Calibri" panose="020F0502020204030204" pitchFamily="34" charset="0"/>
                <a:ea typeface="Open Sans"/>
                <a:cs typeface="Calibri" panose="020F0502020204030204" pitchFamily="34" charset="0"/>
                <a:sym typeface="Open Sans"/>
              </a:rPr>
              <a:t>Rolls Royce</a:t>
            </a:r>
          </a:p>
          <a:p>
            <a:pPr defTabSz="685800">
              <a:defRPr/>
            </a:pPr>
            <a:endParaRPr lang="en-GB" sz="825" kern="0" dirty="0">
              <a:solidFill>
                <a:srgbClr val="00203D"/>
              </a:solidFill>
              <a:latin typeface="Calibri" panose="020F0502020204030204" pitchFamily="34" charset="0"/>
              <a:ea typeface="Open Sans"/>
              <a:cs typeface="Calibri" panose="020F0502020204030204" pitchFamily="34" charset="0"/>
              <a:sym typeface="Open Sans"/>
            </a:endParaRPr>
          </a:p>
          <a:p>
            <a:pPr defTabSz="685800">
              <a:defRPr/>
            </a:pPr>
            <a:r>
              <a:rPr lang="en-GB" sz="825" dirty="0">
                <a:solidFill>
                  <a:srgbClr val="00203D"/>
                </a:solidFill>
                <a:latin typeface="Calibri" panose="020F0502020204030204" pitchFamily="34" charset="0"/>
                <a:ea typeface="Open Sans"/>
                <a:cs typeface="Calibri" panose="020F0502020204030204" pitchFamily="34" charset="0"/>
                <a:sym typeface="Open Sans"/>
              </a:rPr>
              <a:t>Laing O’Rourke</a:t>
            </a:r>
          </a:p>
          <a:p>
            <a:pPr defTabSz="685800">
              <a:defRPr/>
            </a:pPr>
            <a:r>
              <a:rPr lang="en-GB" sz="825" kern="0" dirty="0">
                <a:solidFill>
                  <a:srgbClr val="00203D"/>
                </a:solidFill>
                <a:latin typeface="Calibri" panose="020F0502020204030204" pitchFamily="34" charset="0"/>
                <a:ea typeface="Open Sans"/>
                <a:cs typeface="Calibri" panose="020F0502020204030204" pitchFamily="34" charset="0"/>
                <a:sym typeface="Open Sans"/>
              </a:rPr>
              <a:t>Assystem</a:t>
            </a:r>
          </a:p>
          <a:p>
            <a:pPr defTabSz="685800">
              <a:defRPr/>
            </a:pPr>
            <a:r>
              <a:rPr lang="en-GB" sz="825" dirty="0">
                <a:solidFill>
                  <a:srgbClr val="00203D"/>
                </a:solidFill>
                <a:latin typeface="Calibri" panose="020F0502020204030204" pitchFamily="34" charset="0"/>
                <a:ea typeface="Open Sans"/>
                <a:cs typeface="Calibri" panose="020F0502020204030204" pitchFamily="34" charset="0"/>
                <a:sym typeface="Open Sans"/>
              </a:rPr>
              <a:t>Atkins</a:t>
            </a:r>
            <a:endParaRPr lang="en-GB" sz="825" kern="0" dirty="0">
              <a:solidFill>
                <a:srgbClr val="00203D"/>
              </a:solidFill>
              <a:latin typeface="Calibri" panose="020F0502020204030204" pitchFamily="34" charset="0"/>
              <a:ea typeface="Open Sans"/>
              <a:cs typeface="Calibri" panose="020F0502020204030204" pitchFamily="34" charset="0"/>
              <a:sym typeface="Open Sans"/>
            </a:endParaRPr>
          </a:p>
          <a:p>
            <a:pPr defTabSz="685800">
              <a:defRPr/>
            </a:pPr>
            <a:r>
              <a:rPr lang="en-GB" sz="825" dirty="0">
                <a:solidFill>
                  <a:srgbClr val="00203D"/>
                </a:solidFill>
                <a:latin typeface="Calibri" panose="020F0502020204030204" pitchFamily="34" charset="0"/>
                <a:ea typeface="Open Sans"/>
                <a:cs typeface="Calibri" panose="020F0502020204030204" pitchFamily="34" charset="0"/>
                <a:sym typeface="Open Sans"/>
              </a:rPr>
              <a:t>Frazer Nash</a:t>
            </a:r>
          </a:p>
          <a:p>
            <a:pPr defTabSz="685800">
              <a:defRPr/>
            </a:pPr>
            <a:endParaRPr lang="en-GB" sz="825" kern="0" dirty="0">
              <a:solidFill>
                <a:srgbClr val="00203D"/>
              </a:solidFill>
              <a:latin typeface="Calibri" panose="020F0502020204030204" pitchFamily="34" charset="0"/>
              <a:ea typeface="Open Sans"/>
              <a:cs typeface="Calibri" panose="020F0502020204030204" pitchFamily="34" charset="0"/>
              <a:sym typeface="Open Sans"/>
            </a:endParaRPr>
          </a:p>
          <a:p>
            <a:pPr defTabSz="685800">
              <a:defRPr/>
            </a:pPr>
            <a:r>
              <a:rPr lang="en-GB" sz="825" kern="0" dirty="0">
                <a:solidFill>
                  <a:srgbClr val="00203D"/>
                </a:solidFill>
                <a:latin typeface="Calibri" panose="020F0502020204030204" pitchFamily="34" charset="0"/>
                <a:ea typeface="Open Sans"/>
                <a:cs typeface="Calibri" panose="020F0502020204030204" pitchFamily="34" charset="0"/>
                <a:sym typeface="Open Sans"/>
              </a:rPr>
              <a:t>BAM</a:t>
            </a:r>
          </a:p>
          <a:p>
            <a:pPr defTabSz="685800">
              <a:defRPr/>
            </a:pPr>
            <a:r>
              <a:rPr lang="en-GB" sz="825" dirty="0">
                <a:solidFill>
                  <a:srgbClr val="00203D"/>
                </a:solidFill>
                <a:latin typeface="Calibri" panose="020F0502020204030204" pitchFamily="34" charset="0"/>
                <a:ea typeface="Open Sans"/>
                <a:cs typeface="Calibri" panose="020F0502020204030204" pitchFamily="34" charset="0"/>
                <a:sym typeface="Open Sans"/>
              </a:rPr>
              <a:t>TWI</a:t>
            </a:r>
          </a:p>
          <a:p>
            <a:pPr defTabSz="685800">
              <a:buClr>
                <a:srgbClr val="000000"/>
              </a:buClr>
            </a:pPr>
            <a:r>
              <a:rPr lang="en-GB" sz="825" kern="0" dirty="0">
                <a:solidFill>
                  <a:srgbClr val="00203D"/>
                </a:solidFill>
                <a:latin typeface="Calibri" panose="020F0502020204030204" pitchFamily="34" charset="0"/>
                <a:ea typeface="Open Sans"/>
                <a:cs typeface="Calibri" panose="020F0502020204030204" pitchFamily="34" charset="0"/>
                <a:sym typeface="Open Sans"/>
              </a:rPr>
              <a:t>Sheffield Forgemasters</a:t>
            </a:r>
          </a:p>
          <a:p>
            <a:pPr defTabSz="685800">
              <a:defRPr/>
            </a:pPr>
            <a:endParaRPr lang="en-GB" sz="825" dirty="0">
              <a:solidFill>
                <a:srgbClr val="00203D"/>
              </a:solidFill>
              <a:latin typeface="Calibri" panose="020F0502020204030204" pitchFamily="34" charset="0"/>
              <a:ea typeface="Open Sans"/>
              <a:cs typeface="Calibri" panose="020F0502020204030204" pitchFamily="34" charset="0"/>
              <a:sym typeface="Open Sans"/>
            </a:endParaRPr>
          </a:p>
        </p:txBody>
      </p:sp>
    </p:spTree>
    <p:extLst>
      <p:ext uri="{BB962C8B-B14F-4D97-AF65-F5344CB8AC3E}">
        <p14:creationId xmlns:p14="http://schemas.microsoft.com/office/powerpoint/2010/main" val="2783980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2F1E9-F058-5040-A3CA-61B8BECE7032}"/>
              </a:ext>
            </a:extLst>
          </p:cNvPr>
          <p:cNvPicPr>
            <a:picLocks noChangeAspect="1"/>
          </p:cNvPicPr>
          <p:nvPr/>
        </p:nvPicPr>
        <p:blipFill>
          <a:blip r:embed="rId3"/>
          <a:stretch>
            <a:fillRect/>
          </a:stretch>
        </p:blipFill>
        <p:spPr>
          <a:xfrm>
            <a:off x="0" y="10510"/>
            <a:ext cx="9144000" cy="5143500"/>
          </a:xfrm>
          <a:prstGeom prst="rect">
            <a:avLst/>
          </a:prstGeom>
        </p:spPr>
      </p:pic>
      <p:sp>
        <p:nvSpPr>
          <p:cNvPr id="8" name="Footer Placeholder 4">
            <a:extLst>
              <a:ext uri="{FF2B5EF4-FFF2-40B4-BE49-F238E27FC236}">
                <a16:creationId xmlns:a16="http://schemas.microsoft.com/office/drawing/2014/main" id="{7C5A390B-06EC-E047-B06B-17570B915231}"/>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675822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40023-29F9-4A93-95FE-DC1F47817DD3}"/>
              </a:ext>
            </a:extLst>
          </p:cNvPr>
          <p:cNvSpPr>
            <a:spLocks noGrp="1"/>
          </p:cNvSpPr>
          <p:nvPr>
            <p:ph type="title"/>
          </p:nvPr>
        </p:nvSpPr>
        <p:spPr>
          <a:xfrm>
            <a:off x="287338" y="276240"/>
            <a:ext cx="8933892" cy="855648"/>
          </a:xfrm>
        </p:spPr>
        <p:txBody>
          <a:bodyPr/>
          <a:lstStyle/>
          <a:p>
            <a:r>
              <a:rPr lang="en-US" sz="1800" dirty="0">
                <a:solidFill>
                  <a:schemeClr val="tx1"/>
                </a:solidFill>
                <a:ea typeface="Open Sans" panose="020B0606030504020204" pitchFamily="34" charset="0"/>
                <a:cs typeface="Open Sans" panose="020B0606030504020204" pitchFamily="34" charset="0"/>
              </a:rPr>
              <a:t>Articulating NNL’s strategy and driving implementation, starting from our purpose</a:t>
            </a:r>
            <a:endParaRPr lang="en-US" i="1" dirty="0">
              <a:solidFill>
                <a:schemeClr val="tx1"/>
              </a:solidFill>
            </a:endParaRPr>
          </a:p>
        </p:txBody>
      </p:sp>
      <p:graphicFrame>
        <p:nvGraphicFramePr>
          <p:cNvPr id="4" name="Diagram 3">
            <a:extLst>
              <a:ext uri="{FF2B5EF4-FFF2-40B4-BE49-F238E27FC236}">
                <a16:creationId xmlns:a16="http://schemas.microsoft.com/office/drawing/2014/main" id="{38FF2A95-EA29-D2BE-0335-57AC8E94CAA9}"/>
              </a:ext>
            </a:extLst>
          </p:cNvPr>
          <p:cNvGraphicFramePr/>
          <p:nvPr>
            <p:extLst>
              <p:ext uri="{D42A27DB-BD31-4B8C-83A1-F6EECF244321}">
                <p14:modId xmlns:p14="http://schemas.microsoft.com/office/powerpoint/2010/main" val="1219289731"/>
              </p:ext>
            </p:extLst>
          </p:nvPr>
        </p:nvGraphicFramePr>
        <p:xfrm>
          <a:off x="818026" y="1131888"/>
          <a:ext cx="7872515" cy="34718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 Placeholder 6">
            <a:extLst>
              <a:ext uri="{FF2B5EF4-FFF2-40B4-BE49-F238E27FC236}">
                <a16:creationId xmlns:a16="http://schemas.microsoft.com/office/drawing/2014/main" id="{97DEEA66-B7B5-2264-5CB3-DAE6BA7A2470}"/>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817318463"/>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5AC75517-2047-40A4-A9C6-81211F72BD0D}"/>
              </a:ext>
            </a:extLst>
          </p:cNvPr>
          <p:cNvSpPr txBox="1">
            <a:spLocks/>
          </p:cNvSpPr>
          <p:nvPr/>
        </p:nvSpPr>
        <p:spPr>
          <a:xfrm>
            <a:off x="287338" y="213894"/>
            <a:ext cx="6243589" cy="85564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400"/>
              <a:buFont typeface="Bitter"/>
              <a:buNone/>
              <a:defRPr sz="2400" b="1" i="0" u="none" strike="noStrike" cap="none">
                <a:solidFill>
                  <a:schemeClr val="dk1"/>
                </a:solidFill>
                <a:latin typeface="Bitter"/>
                <a:ea typeface="Bitter"/>
                <a:cs typeface="Bitter"/>
                <a:sym typeface="Bitter"/>
              </a:defRPr>
            </a:lvl1pPr>
            <a:lvl2pPr marR="0" lvl="1" algn="l" rtl="0">
              <a:lnSpc>
                <a:spcPct val="100000"/>
              </a:lnSpc>
              <a:spcBef>
                <a:spcPts val="0"/>
              </a:spcBef>
              <a:spcAft>
                <a:spcPts val="0"/>
              </a:spcAft>
              <a:buClr>
                <a:srgbClr val="000000"/>
              </a:buClr>
              <a:buSzPts val="1400"/>
              <a:buFont typeface="Open Sans"/>
              <a:buNone/>
              <a:defRPr sz="1800" b="0" i="0" u="none" strike="noStrike" cap="none">
                <a:solidFill>
                  <a:srgbClr val="000000"/>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Open Sans"/>
              <a:buNone/>
              <a:defRPr sz="1800" b="0" i="0" u="none" strike="noStrike" cap="none">
                <a:solidFill>
                  <a:srgbClr val="000000"/>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Open Sans"/>
              <a:buNone/>
              <a:defRPr sz="1800" b="0" i="0" u="none" strike="noStrike" cap="none">
                <a:solidFill>
                  <a:srgbClr val="000000"/>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Open Sans"/>
              <a:buNone/>
              <a:defRPr sz="1800" b="0" i="0" u="none" strike="noStrike" cap="none">
                <a:solidFill>
                  <a:srgbClr val="000000"/>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Open Sans"/>
              <a:buNone/>
              <a:defRPr sz="1800" b="0" i="0" u="none" strike="noStrike" cap="none">
                <a:solidFill>
                  <a:srgbClr val="000000"/>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Open Sans"/>
              <a:buNone/>
              <a:defRPr sz="1800" b="0" i="0" u="none" strike="noStrike" cap="none">
                <a:solidFill>
                  <a:srgbClr val="000000"/>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Open Sans"/>
              <a:buNone/>
              <a:defRPr sz="1800" b="0" i="0" u="none" strike="noStrike" cap="none">
                <a:solidFill>
                  <a:srgbClr val="000000"/>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Open Sans"/>
              <a:buNone/>
              <a:defRPr sz="1800" b="0" i="0" u="none" strike="noStrike" cap="none">
                <a:solidFill>
                  <a:srgbClr val="000000"/>
                </a:solidFill>
                <a:latin typeface="Open Sans"/>
                <a:ea typeface="Open Sans"/>
                <a:cs typeface="Open Sans"/>
                <a:sym typeface="Open Sans"/>
              </a:defRPr>
            </a:lvl9pPr>
          </a:lstStyle>
          <a:p>
            <a:pPr defTabSz="685800">
              <a:lnSpc>
                <a:spcPct val="100000"/>
              </a:lnSpc>
              <a:buClr>
                <a:srgbClr val="00203D"/>
              </a:buClr>
              <a:defRPr/>
            </a:pPr>
            <a:r>
              <a:rPr lang="en-US" sz="1800" kern="0" dirty="0">
                <a:solidFill>
                  <a:srgbClr val="00203D"/>
                </a:solidFill>
              </a:rPr>
              <a:t>Nuclear Science to Benefit Society – Impact Roles</a:t>
            </a:r>
            <a:endParaRPr lang="en-US" sz="1800" i="1" kern="0" dirty="0">
              <a:solidFill>
                <a:srgbClr val="00203D"/>
              </a:solidFill>
            </a:endParaRPr>
          </a:p>
        </p:txBody>
      </p:sp>
      <p:grpSp>
        <p:nvGrpSpPr>
          <p:cNvPr id="4" name="Group 3">
            <a:extLst>
              <a:ext uri="{FF2B5EF4-FFF2-40B4-BE49-F238E27FC236}">
                <a16:creationId xmlns:a16="http://schemas.microsoft.com/office/drawing/2014/main" id="{C68341AE-CEA8-4866-61FB-CCBA3709F5EE}"/>
              </a:ext>
            </a:extLst>
          </p:cNvPr>
          <p:cNvGrpSpPr/>
          <p:nvPr/>
        </p:nvGrpSpPr>
        <p:grpSpPr>
          <a:xfrm>
            <a:off x="666433" y="1147491"/>
            <a:ext cx="7737929" cy="2595081"/>
            <a:chOff x="888577" y="1529988"/>
            <a:chExt cx="10317239" cy="3460108"/>
          </a:xfrm>
        </p:grpSpPr>
        <p:sp>
          <p:nvSpPr>
            <p:cNvPr id="30" name="Rectangle 29">
              <a:extLst>
                <a:ext uri="{FF2B5EF4-FFF2-40B4-BE49-F238E27FC236}">
                  <a16:creationId xmlns:a16="http://schemas.microsoft.com/office/drawing/2014/main" id="{B692A6EE-4313-4522-AC27-A2B268CE26AE}"/>
                </a:ext>
              </a:extLst>
            </p:cNvPr>
            <p:cNvSpPr/>
            <p:nvPr/>
          </p:nvSpPr>
          <p:spPr>
            <a:xfrm>
              <a:off x="1037700" y="3255315"/>
              <a:ext cx="1692000" cy="1722917"/>
            </a:xfrm>
            <a:prstGeom prst="rect">
              <a:avLst/>
            </a:prstGeom>
            <a:solidFill>
              <a:srgbClr val="FFFFFF"/>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defRPr/>
              </a:pPr>
              <a:r>
                <a:rPr lang="en-GB" sz="825" i="1" dirty="0">
                  <a:solidFill>
                    <a:srgbClr val="000000"/>
                  </a:solidFill>
                  <a:latin typeface="Bitter" panose="020B0604020202020204" charset="0"/>
                  <a:sym typeface="Open Sans"/>
                </a:rPr>
                <a:t>“Undertaking the </a:t>
              </a:r>
              <a:r>
                <a:rPr lang="en-GB" sz="825" b="1" i="1" dirty="0">
                  <a:solidFill>
                    <a:srgbClr val="DF0270"/>
                  </a:solidFill>
                  <a:latin typeface="Bitter" panose="020B0604020202020204" charset="0"/>
                  <a:sym typeface="Open Sans"/>
                </a:rPr>
                <a:t>practical science </a:t>
              </a:r>
              <a:r>
                <a:rPr lang="en-GB" sz="825" i="1" dirty="0">
                  <a:solidFill>
                    <a:srgbClr val="000000"/>
                  </a:solidFill>
                  <a:latin typeface="Bitter" panose="020B0604020202020204" charset="0"/>
                  <a:sym typeface="Open Sans"/>
                </a:rPr>
                <a:t>that supports the</a:t>
              </a:r>
              <a:r>
                <a:rPr lang="en-GB" sz="825" i="1" dirty="0">
                  <a:solidFill>
                    <a:srgbClr val="DF0270"/>
                  </a:solidFill>
                  <a:latin typeface="Bitter" panose="020B0604020202020204" charset="0"/>
                  <a:sym typeface="Open Sans"/>
                </a:rPr>
                <a:t> </a:t>
              </a:r>
              <a:r>
                <a:rPr lang="en-GB" sz="825" b="1" i="1" dirty="0">
                  <a:solidFill>
                    <a:srgbClr val="DF0270"/>
                  </a:solidFill>
                  <a:latin typeface="Bitter" panose="020B0604020202020204" charset="0"/>
                  <a:sym typeface="Open Sans"/>
                </a:rPr>
                <a:t>safe and secure operation and decommissioning </a:t>
              </a:r>
              <a:r>
                <a:rPr lang="en-GB" sz="825" i="1" dirty="0">
                  <a:solidFill>
                    <a:srgbClr val="000000"/>
                  </a:solidFill>
                  <a:latin typeface="Bitter" panose="020B0604020202020204" charset="0"/>
                  <a:sym typeface="Open Sans"/>
                </a:rPr>
                <a:t>of civil and military fleets</a:t>
              </a:r>
              <a:r>
                <a:rPr lang="en-GB" sz="825" i="1" dirty="0">
                  <a:solidFill>
                    <a:srgbClr val="000000"/>
                  </a:solidFill>
                  <a:latin typeface="Open Sans"/>
                  <a:sym typeface="Open Sans"/>
                </a:rPr>
                <a:t>”</a:t>
              </a:r>
            </a:p>
          </p:txBody>
        </p:sp>
        <p:sp>
          <p:nvSpPr>
            <p:cNvPr id="31" name="Rectangle 30">
              <a:extLst>
                <a:ext uri="{FF2B5EF4-FFF2-40B4-BE49-F238E27FC236}">
                  <a16:creationId xmlns:a16="http://schemas.microsoft.com/office/drawing/2014/main" id="{493AE976-F7D8-415A-BD30-673F4CA6E928}"/>
                </a:ext>
              </a:extLst>
            </p:cNvPr>
            <p:cNvSpPr/>
            <p:nvPr/>
          </p:nvSpPr>
          <p:spPr>
            <a:xfrm>
              <a:off x="5312765" y="3255315"/>
              <a:ext cx="1692000" cy="1734781"/>
            </a:xfrm>
            <a:prstGeom prst="rect">
              <a:avLst/>
            </a:prstGeom>
            <a:solidFill>
              <a:srgbClr val="FFFF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685800">
                <a:defRPr/>
              </a:pPr>
              <a:endParaRPr lang="en-GB" sz="825" b="1" i="1" dirty="0">
                <a:solidFill>
                  <a:srgbClr val="004B85"/>
                </a:solidFill>
                <a:latin typeface="Open Sans"/>
                <a:sym typeface="Open Sans"/>
              </a:endParaRPr>
            </a:p>
            <a:p>
              <a:pPr algn="ctr" defTabSz="685800">
                <a:defRPr/>
              </a:pPr>
              <a:r>
                <a:rPr lang="en-GB" sz="825" i="1" dirty="0">
                  <a:solidFill>
                    <a:srgbClr val="000000"/>
                  </a:solidFill>
                  <a:latin typeface="Open Sans"/>
                  <a:sym typeface="Open Sans"/>
                </a:rPr>
                <a:t>“</a:t>
              </a:r>
              <a:r>
                <a:rPr lang="en-GB" sz="825" b="1" i="1" dirty="0">
                  <a:solidFill>
                    <a:srgbClr val="3A8237"/>
                  </a:solidFill>
                  <a:latin typeface="Open Sans"/>
                  <a:sym typeface="Open Sans"/>
                </a:rPr>
                <a:t>Driving first stage demonstration </a:t>
              </a:r>
              <a:r>
                <a:rPr lang="en-GB" sz="825" i="1" dirty="0">
                  <a:solidFill>
                    <a:srgbClr val="000000"/>
                  </a:solidFill>
                  <a:latin typeface="Open Sans"/>
                  <a:sym typeface="Open Sans"/>
                </a:rPr>
                <a:t>of technical innovation for the benefit of </a:t>
              </a:r>
              <a:r>
                <a:rPr lang="en-GB" sz="825" b="1" i="1" dirty="0">
                  <a:solidFill>
                    <a:srgbClr val="3A8237"/>
                  </a:solidFill>
                  <a:latin typeface="Open Sans"/>
                  <a:sym typeface="Open Sans"/>
                </a:rPr>
                <a:t>UK plc</a:t>
              </a:r>
              <a:r>
                <a:rPr lang="en-GB" sz="825" i="1" dirty="0">
                  <a:solidFill>
                    <a:srgbClr val="000000"/>
                  </a:solidFill>
                  <a:latin typeface="Open Sans"/>
                  <a:sym typeface="Open Sans"/>
                </a:rPr>
                <a:t>” </a:t>
              </a:r>
            </a:p>
            <a:p>
              <a:pPr defTabSz="685800">
                <a:defRPr/>
              </a:pPr>
              <a:endParaRPr lang="en-GB" sz="825" i="1" dirty="0">
                <a:solidFill>
                  <a:srgbClr val="000000"/>
                </a:solidFill>
                <a:latin typeface="Open Sans"/>
                <a:sym typeface="Open Sans"/>
              </a:endParaRPr>
            </a:p>
          </p:txBody>
        </p:sp>
        <p:sp>
          <p:nvSpPr>
            <p:cNvPr id="32" name="Rectangle 31">
              <a:extLst>
                <a:ext uri="{FF2B5EF4-FFF2-40B4-BE49-F238E27FC236}">
                  <a16:creationId xmlns:a16="http://schemas.microsoft.com/office/drawing/2014/main" id="{9BA321B8-1EBD-4D73-9D07-05A06E99C9FB}"/>
                </a:ext>
              </a:extLst>
            </p:cNvPr>
            <p:cNvSpPr/>
            <p:nvPr/>
          </p:nvSpPr>
          <p:spPr>
            <a:xfrm>
              <a:off x="3173438" y="3246897"/>
              <a:ext cx="1692000" cy="1734781"/>
            </a:xfrm>
            <a:prstGeom prst="rect">
              <a:avLst/>
            </a:prstGeom>
            <a:solidFill>
              <a:srgbClr val="FFFFFF"/>
            </a:solidFill>
            <a:ln>
              <a:solidFill>
                <a:srgbClr val="004B8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defRPr/>
              </a:pPr>
              <a:r>
                <a:rPr lang="en-GB" sz="825" i="1" dirty="0">
                  <a:solidFill>
                    <a:srgbClr val="000000"/>
                  </a:solidFill>
                  <a:latin typeface="Open Sans"/>
                  <a:sym typeface="Open Sans"/>
                </a:rPr>
                <a:t>“Facilitating </a:t>
              </a:r>
              <a:r>
                <a:rPr lang="en-GB" sz="825" b="1" i="1" dirty="0">
                  <a:solidFill>
                    <a:srgbClr val="004B85"/>
                  </a:solidFill>
                  <a:latin typeface="Open Sans"/>
                  <a:sym typeface="Open Sans"/>
                </a:rPr>
                <a:t>future nuclear innovation</a:t>
              </a:r>
              <a:r>
                <a:rPr lang="en-GB" sz="825" i="1" dirty="0">
                  <a:solidFill>
                    <a:srgbClr val="004B85"/>
                  </a:solidFill>
                  <a:latin typeface="Open Sans"/>
                  <a:sym typeface="Open Sans"/>
                </a:rPr>
                <a:t> </a:t>
              </a:r>
              <a:r>
                <a:rPr lang="en-GB" sz="825" i="1" dirty="0">
                  <a:solidFill>
                    <a:srgbClr val="000000"/>
                  </a:solidFill>
                  <a:latin typeface="Open Sans"/>
                  <a:sym typeface="Open Sans"/>
                </a:rPr>
                <a:t>through conducting the </a:t>
              </a:r>
              <a:r>
                <a:rPr lang="en-GB" sz="825" b="1" i="1" dirty="0">
                  <a:solidFill>
                    <a:srgbClr val="004B85"/>
                  </a:solidFill>
                  <a:latin typeface="Open Sans"/>
                  <a:sym typeface="Open Sans"/>
                </a:rPr>
                <a:t>Research &amp; Development </a:t>
              </a:r>
              <a:r>
                <a:rPr lang="en-GB" sz="825" i="1" dirty="0">
                  <a:solidFill>
                    <a:srgbClr val="000000"/>
                  </a:solidFill>
                  <a:latin typeface="Open Sans"/>
                  <a:sym typeface="Open Sans"/>
                </a:rPr>
                <a:t>that will </a:t>
              </a:r>
              <a:r>
                <a:rPr lang="en-GB" sz="825" b="1" i="1" dirty="0">
                  <a:solidFill>
                    <a:srgbClr val="004B85"/>
                  </a:solidFill>
                  <a:latin typeface="Open Sans"/>
                  <a:sym typeface="Open Sans"/>
                </a:rPr>
                <a:t>stimulate &amp; enable</a:t>
              </a:r>
              <a:r>
                <a:rPr lang="en-GB" sz="825" i="1" dirty="0">
                  <a:solidFill>
                    <a:srgbClr val="004B85"/>
                  </a:solidFill>
                  <a:latin typeface="Open Sans"/>
                  <a:sym typeface="Open Sans"/>
                </a:rPr>
                <a:t> </a:t>
              </a:r>
              <a:r>
                <a:rPr lang="en-GB" sz="825" i="1" dirty="0">
                  <a:solidFill>
                    <a:srgbClr val="000000"/>
                  </a:solidFill>
                  <a:latin typeface="Open Sans"/>
                  <a:sym typeface="Open Sans"/>
                </a:rPr>
                <a:t>the nuclear ambition” </a:t>
              </a:r>
            </a:p>
          </p:txBody>
        </p:sp>
        <p:sp>
          <p:nvSpPr>
            <p:cNvPr id="33" name="Rectangle 32">
              <a:extLst>
                <a:ext uri="{FF2B5EF4-FFF2-40B4-BE49-F238E27FC236}">
                  <a16:creationId xmlns:a16="http://schemas.microsoft.com/office/drawing/2014/main" id="{56448B2A-65F4-4BC9-9DE1-56EF252D7854}"/>
                </a:ext>
              </a:extLst>
            </p:cNvPr>
            <p:cNvSpPr/>
            <p:nvPr/>
          </p:nvSpPr>
          <p:spPr>
            <a:xfrm>
              <a:off x="7455822" y="3255315"/>
              <a:ext cx="1692000" cy="1722917"/>
            </a:xfrm>
            <a:prstGeom prst="rect">
              <a:avLst/>
            </a:prstGeom>
            <a:solidFill>
              <a:srgbClr val="FFFFFF"/>
            </a:solidFill>
            <a:ln>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defRPr/>
              </a:pPr>
              <a:r>
                <a:rPr lang="en-GB" sz="825" i="1" dirty="0">
                  <a:solidFill>
                    <a:srgbClr val="000000"/>
                  </a:solidFill>
                  <a:latin typeface="Open Sans"/>
                  <a:sym typeface="Open Sans"/>
                </a:rPr>
                <a:t>“Acting as the public sector advocate for </a:t>
              </a:r>
              <a:r>
                <a:rPr lang="en-GB" sz="825" b="1" i="1" dirty="0">
                  <a:solidFill>
                    <a:srgbClr val="00B0F0"/>
                  </a:solidFill>
                  <a:latin typeface="Open Sans"/>
                  <a:sym typeface="Open Sans"/>
                </a:rPr>
                <a:t>nuclear fission</a:t>
              </a:r>
              <a:r>
                <a:rPr lang="en-GB" sz="825" i="1" dirty="0">
                  <a:solidFill>
                    <a:srgbClr val="00B0F0"/>
                  </a:solidFill>
                  <a:latin typeface="Open Sans"/>
                  <a:sym typeface="Open Sans"/>
                </a:rPr>
                <a:t> </a:t>
              </a:r>
              <a:r>
                <a:rPr lang="en-GB" sz="825" i="1" dirty="0">
                  <a:solidFill>
                    <a:srgbClr val="000000"/>
                  </a:solidFill>
                  <a:latin typeface="Open Sans"/>
                  <a:sym typeface="Open Sans"/>
                </a:rPr>
                <a:t>by </a:t>
              </a:r>
              <a:r>
                <a:rPr lang="en-GB" sz="825" b="1" i="1" dirty="0">
                  <a:solidFill>
                    <a:srgbClr val="00B0F0"/>
                  </a:solidFill>
                  <a:latin typeface="Open Sans"/>
                  <a:sym typeface="Open Sans"/>
                </a:rPr>
                <a:t>contributing to policy development</a:t>
              </a:r>
              <a:r>
                <a:rPr lang="en-GB" sz="825" i="1" dirty="0">
                  <a:solidFill>
                    <a:srgbClr val="00B0F0"/>
                  </a:solidFill>
                  <a:latin typeface="Open Sans"/>
                  <a:sym typeface="Open Sans"/>
                </a:rPr>
                <a:t> </a:t>
              </a:r>
              <a:r>
                <a:rPr lang="en-GB" sz="825" i="1" dirty="0">
                  <a:solidFill>
                    <a:srgbClr val="000000"/>
                  </a:solidFill>
                  <a:latin typeface="Open Sans"/>
                  <a:sym typeface="Open Sans"/>
                </a:rPr>
                <a:t>and </a:t>
              </a:r>
              <a:r>
                <a:rPr lang="en-GB" sz="825" b="1" i="1" dirty="0">
                  <a:solidFill>
                    <a:srgbClr val="00B0F0"/>
                  </a:solidFill>
                  <a:latin typeface="Open Sans"/>
                  <a:sym typeface="Open Sans"/>
                </a:rPr>
                <a:t>coordinating public-facing comms</a:t>
              </a:r>
              <a:r>
                <a:rPr lang="en-GB" sz="825" i="1" dirty="0">
                  <a:solidFill>
                    <a:srgbClr val="000000"/>
                  </a:solidFill>
                  <a:latin typeface="Open Sans"/>
                  <a:sym typeface="Open Sans"/>
                </a:rPr>
                <a:t>” </a:t>
              </a:r>
            </a:p>
          </p:txBody>
        </p:sp>
        <p:cxnSp>
          <p:nvCxnSpPr>
            <p:cNvPr id="34" name="Connector: Elbow 33">
              <a:extLst>
                <a:ext uri="{FF2B5EF4-FFF2-40B4-BE49-F238E27FC236}">
                  <a16:creationId xmlns:a16="http://schemas.microsoft.com/office/drawing/2014/main" id="{444C528E-0078-4015-9548-335E4A1A9DA8}"/>
                </a:ext>
              </a:extLst>
            </p:cNvPr>
            <p:cNvCxnSpPr>
              <a:cxnSpLocks/>
              <a:stCxn id="35" idx="1"/>
              <a:endCxn id="30" idx="0"/>
            </p:cNvCxnSpPr>
            <p:nvPr/>
          </p:nvCxnSpPr>
          <p:spPr>
            <a:xfrm rot="10800000" flipV="1">
              <a:off x="1883701" y="1972459"/>
              <a:ext cx="3087433" cy="1282856"/>
            </a:xfrm>
            <a:prstGeom prst="bentConnector2">
              <a:avLst/>
            </a:prstGeom>
            <a:ln>
              <a:solidFill>
                <a:srgbClr val="004B85"/>
              </a:solidFill>
            </a:ln>
          </p:spPr>
          <p:style>
            <a:lnRef idx="1">
              <a:schemeClr val="accent1"/>
            </a:lnRef>
            <a:fillRef idx="0">
              <a:schemeClr val="accent1"/>
            </a:fillRef>
            <a:effectRef idx="0">
              <a:schemeClr val="accent1"/>
            </a:effectRef>
            <a:fontRef idx="minor">
              <a:schemeClr val="tx1"/>
            </a:fontRef>
          </p:style>
        </p:cxnSp>
        <p:pic>
          <p:nvPicPr>
            <p:cNvPr id="35" name="Picture 2" descr="NNL Logo Colour (Horizontal)CMYK-01 | National Nuclear Laboratory">
              <a:extLst>
                <a:ext uri="{FF2B5EF4-FFF2-40B4-BE49-F238E27FC236}">
                  <a16:creationId xmlns:a16="http://schemas.microsoft.com/office/drawing/2014/main" id="{51681763-7FEA-447A-8146-778663128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1133" y="1529988"/>
              <a:ext cx="2370611" cy="884942"/>
            </a:xfrm>
            <a:prstGeom prst="rect">
              <a:avLst/>
            </a:prstGeom>
            <a:noFill/>
            <a:ln>
              <a:solidFill>
                <a:srgbClr val="004B85"/>
              </a:solidFill>
            </a:ln>
            <a:extLst>
              <a:ext uri="{909E8E84-426E-40DD-AFC4-6F175D3DCCD1}">
                <a14:hiddenFill xmlns:a14="http://schemas.microsoft.com/office/drawing/2010/main">
                  <a:solidFill>
                    <a:srgbClr val="FFFFFF"/>
                  </a:solidFill>
                </a14:hiddenFill>
              </a:ext>
            </a:extLst>
          </p:spPr>
        </p:pic>
        <p:cxnSp>
          <p:nvCxnSpPr>
            <p:cNvPr id="36" name="Connector: Elbow 35">
              <a:extLst>
                <a:ext uri="{FF2B5EF4-FFF2-40B4-BE49-F238E27FC236}">
                  <a16:creationId xmlns:a16="http://schemas.microsoft.com/office/drawing/2014/main" id="{D3EE5A5D-54B8-499D-93F7-792C7B61A649}"/>
                </a:ext>
              </a:extLst>
            </p:cNvPr>
            <p:cNvCxnSpPr>
              <a:cxnSpLocks/>
              <a:stCxn id="35" idx="3"/>
              <a:endCxn id="33" idx="0"/>
            </p:cNvCxnSpPr>
            <p:nvPr/>
          </p:nvCxnSpPr>
          <p:spPr>
            <a:xfrm>
              <a:off x="7341744" y="1972459"/>
              <a:ext cx="960078" cy="1282856"/>
            </a:xfrm>
            <a:prstGeom prst="bentConnector2">
              <a:avLst/>
            </a:prstGeom>
            <a:ln>
              <a:solidFill>
                <a:srgbClr val="004B85"/>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6EEEAD87-C77F-4F61-8588-A0B44DD6FA16}"/>
                </a:ext>
              </a:extLst>
            </p:cNvPr>
            <p:cNvSpPr/>
            <p:nvPr/>
          </p:nvSpPr>
          <p:spPr>
            <a:xfrm>
              <a:off x="888577" y="3104507"/>
              <a:ext cx="289932" cy="28993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1050" b="1" dirty="0">
                  <a:solidFill>
                    <a:srgbClr val="FFFFFF"/>
                  </a:solidFill>
                  <a:latin typeface="Open Sans"/>
                  <a:sym typeface="Open Sans"/>
                </a:rPr>
                <a:t>1</a:t>
              </a:r>
              <a:endParaRPr lang="en-GB" sz="1350" b="1" dirty="0">
                <a:solidFill>
                  <a:srgbClr val="FFFFFF"/>
                </a:solidFill>
                <a:latin typeface="Open Sans"/>
                <a:sym typeface="Open Sans"/>
              </a:endParaRPr>
            </a:p>
          </p:txBody>
        </p:sp>
        <p:sp>
          <p:nvSpPr>
            <p:cNvPr id="38" name="Oval 37">
              <a:extLst>
                <a:ext uri="{FF2B5EF4-FFF2-40B4-BE49-F238E27FC236}">
                  <a16:creationId xmlns:a16="http://schemas.microsoft.com/office/drawing/2014/main" id="{517B8633-4B32-4AE9-A458-092CA4A7B129}"/>
                </a:ext>
              </a:extLst>
            </p:cNvPr>
            <p:cNvSpPr/>
            <p:nvPr/>
          </p:nvSpPr>
          <p:spPr>
            <a:xfrm>
              <a:off x="3038765" y="3104507"/>
              <a:ext cx="289932" cy="289932"/>
            </a:xfrm>
            <a:prstGeom prst="ellipse">
              <a:avLst/>
            </a:prstGeom>
            <a:solidFill>
              <a:srgbClr val="004B85"/>
            </a:solidFill>
            <a:ln>
              <a:solidFill>
                <a:srgbClr val="004B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1050" b="1">
                  <a:solidFill>
                    <a:srgbClr val="FFFFFF"/>
                  </a:solidFill>
                  <a:latin typeface="Open Sans"/>
                  <a:sym typeface="Open Sans"/>
                </a:rPr>
                <a:t>2</a:t>
              </a:r>
              <a:endParaRPr lang="en-GB" sz="1350" b="1">
                <a:solidFill>
                  <a:srgbClr val="FFFFFF"/>
                </a:solidFill>
                <a:latin typeface="Open Sans"/>
                <a:sym typeface="Open Sans"/>
              </a:endParaRPr>
            </a:p>
          </p:txBody>
        </p:sp>
        <p:sp>
          <p:nvSpPr>
            <p:cNvPr id="39" name="Oval 38">
              <a:extLst>
                <a:ext uri="{FF2B5EF4-FFF2-40B4-BE49-F238E27FC236}">
                  <a16:creationId xmlns:a16="http://schemas.microsoft.com/office/drawing/2014/main" id="{14C5FA70-8547-47A6-8C4A-3BEA5954C0BA}"/>
                </a:ext>
              </a:extLst>
            </p:cNvPr>
            <p:cNvSpPr/>
            <p:nvPr/>
          </p:nvSpPr>
          <p:spPr>
            <a:xfrm>
              <a:off x="5186942" y="3104507"/>
              <a:ext cx="289932" cy="289932"/>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1050" b="1">
                  <a:solidFill>
                    <a:srgbClr val="FFFFFF"/>
                  </a:solidFill>
                  <a:latin typeface="Open Sans"/>
                  <a:sym typeface="Open Sans"/>
                </a:rPr>
                <a:t>3</a:t>
              </a:r>
              <a:endParaRPr lang="en-GB" sz="1350" b="1">
                <a:solidFill>
                  <a:srgbClr val="FFFFFF"/>
                </a:solidFill>
                <a:latin typeface="Open Sans"/>
                <a:sym typeface="Open Sans"/>
              </a:endParaRPr>
            </a:p>
          </p:txBody>
        </p:sp>
        <p:sp>
          <p:nvSpPr>
            <p:cNvPr id="40" name="Oval 39">
              <a:extLst>
                <a:ext uri="{FF2B5EF4-FFF2-40B4-BE49-F238E27FC236}">
                  <a16:creationId xmlns:a16="http://schemas.microsoft.com/office/drawing/2014/main" id="{1F82CA32-0FFF-4E71-A774-5980AB12A39C}"/>
                </a:ext>
              </a:extLst>
            </p:cNvPr>
            <p:cNvSpPr/>
            <p:nvPr/>
          </p:nvSpPr>
          <p:spPr>
            <a:xfrm>
              <a:off x="7329999" y="3119353"/>
              <a:ext cx="289932" cy="289932"/>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1050" b="1">
                  <a:solidFill>
                    <a:srgbClr val="FFFFFF"/>
                  </a:solidFill>
                  <a:latin typeface="Open Sans"/>
                  <a:sym typeface="Open Sans"/>
                </a:rPr>
                <a:t>4</a:t>
              </a:r>
              <a:endParaRPr lang="en-GB" sz="1350" b="1">
                <a:solidFill>
                  <a:srgbClr val="FFFFFF"/>
                </a:solidFill>
                <a:latin typeface="Open Sans"/>
                <a:sym typeface="Open Sans"/>
              </a:endParaRPr>
            </a:p>
          </p:txBody>
        </p:sp>
        <p:sp>
          <p:nvSpPr>
            <p:cNvPr id="41" name="Rectangle 40">
              <a:extLst>
                <a:ext uri="{FF2B5EF4-FFF2-40B4-BE49-F238E27FC236}">
                  <a16:creationId xmlns:a16="http://schemas.microsoft.com/office/drawing/2014/main" id="{9F3D65AC-9359-462D-8DAB-0093EE467109}"/>
                </a:ext>
              </a:extLst>
            </p:cNvPr>
            <p:cNvSpPr/>
            <p:nvPr/>
          </p:nvSpPr>
          <p:spPr>
            <a:xfrm>
              <a:off x="9513816" y="3263732"/>
              <a:ext cx="1692000" cy="1722917"/>
            </a:xfrm>
            <a:prstGeom prst="rect">
              <a:avLst/>
            </a:prstGeom>
            <a:solidFill>
              <a:srgbClr val="FFFFFF"/>
            </a:solidFill>
            <a:ln>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defRPr/>
              </a:pPr>
              <a:r>
                <a:rPr lang="en-GB" sz="825" i="1" dirty="0">
                  <a:solidFill>
                    <a:srgbClr val="000000"/>
                  </a:solidFill>
                  <a:latin typeface="Open Sans"/>
                  <a:sym typeface="Open Sans"/>
                </a:rPr>
                <a:t>“</a:t>
              </a:r>
              <a:r>
                <a:rPr lang="en-GB" sz="825" b="1" i="1" dirty="0">
                  <a:solidFill>
                    <a:srgbClr val="69207E"/>
                  </a:solidFill>
                  <a:latin typeface="Open Sans"/>
                  <a:sym typeface="Open Sans"/>
                </a:rPr>
                <a:t>Stewardship of sovereign capability </a:t>
              </a:r>
              <a:r>
                <a:rPr lang="en-GB" sz="825" i="1" dirty="0">
                  <a:solidFill>
                    <a:srgbClr val="000000"/>
                  </a:solidFill>
                  <a:latin typeface="Open Sans"/>
                  <a:sym typeface="Open Sans"/>
                </a:rPr>
                <a:t>(infrastructure, equipment and talent) to deliver current and future national policy” </a:t>
              </a:r>
            </a:p>
          </p:txBody>
        </p:sp>
        <p:sp>
          <p:nvSpPr>
            <p:cNvPr id="42" name="Oval 41">
              <a:extLst>
                <a:ext uri="{FF2B5EF4-FFF2-40B4-BE49-F238E27FC236}">
                  <a16:creationId xmlns:a16="http://schemas.microsoft.com/office/drawing/2014/main" id="{BC28EEBC-9E1A-4160-BBC0-8A2D412B0D12}"/>
                </a:ext>
              </a:extLst>
            </p:cNvPr>
            <p:cNvSpPr/>
            <p:nvPr/>
          </p:nvSpPr>
          <p:spPr>
            <a:xfrm>
              <a:off x="9343951" y="3104507"/>
              <a:ext cx="289932" cy="28993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1050" b="1">
                  <a:solidFill>
                    <a:srgbClr val="FFFFFF"/>
                  </a:solidFill>
                  <a:latin typeface="Open Sans"/>
                  <a:sym typeface="Open Sans"/>
                </a:rPr>
                <a:t>5</a:t>
              </a:r>
              <a:endParaRPr lang="en-GB" sz="1350" b="1">
                <a:solidFill>
                  <a:srgbClr val="FFFFFF"/>
                </a:solidFill>
                <a:latin typeface="Open Sans"/>
                <a:sym typeface="Open Sans"/>
              </a:endParaRPr>
            </a:p>
          </p:txBody>
        </p:sp>
        <p:cxnSp>
          <p:nvCxnSpPr>
            <p:cNvPr id="43" name="Connector: Elbow 42">
              <a:extLst>
                <a:ext uri="{FF2B5EF4-FFF2-40B4-BE49-F238E27FC236}">
                  <a16:creationId xmlns:a16="http://schemas.microsoft.com/office/drawing/2014/main" id="{2D795719-D563-45E5-B7D7-454121BB951C}"/>
                </a:ext>
              </a:extLst>
            </p:cNvPr>
            <p:cNvCxnSpPr>
              <a:cxnSpLocks/>
              <a:stCxn id="35" idx="3"/>
              <a:endCxn id="41" idx="0"/>
            </p:cNvCxnSpPr>
            <p:nvPr/>
          </p:nvCxnSpPr>
          <p:spPr>
            <a:xfrm>
              <a:off x="7341744" y="1972459"/>
              <a:ext cx="3018072" cy="1291273"/>
            </a:xfrm>
            <a:prstGeom prst="bentConnector2">
              <a:avLst/>
            </a:prstGeom>
            <a:ln>
              <a:solidFill>
                <a:srgbClr val="004B85"/>
              </a:solidFill>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E132D259-8772-47AF-B1EF-6C15C16913E3}"/>
                </a:ext>
              </a:extLst>
            </p:cNvPr>
            <p:cNvCxnSpPr>
              <a:cxnSpLocks/>
              <a:stCxn id="35" idx="2"/>
              <a:endCxn id="31" idx="0"/>
            </p:cNvCxnSpPr>
            <p:nvPr/>
          </p:nvCxnSpPr>
          <p:spPr>
            <a:xfrm rot="16200000" flipH="1">
              <a:off x="5737410" y="2833959"/>
              <a:ext cx="840385" cy="2326"/>
            </a:xfrm>
            <a:prstGeom prst="bentConnector3">
              <a:avLst>
                <a:gd name="adj1" fmla="val 50000"/>
              </a:avLst>
            </a:prstGeom>
            <a:ln>
              <a:solidFill>
                <a:srgbClr val="004B85"/>
              </a:solidFill>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86991DA8-EA67-4EAB-B12F-70F323938781}"/>
                </a:ext>
              </a:extLst>
            </p:cNvPr>
            <p:cNvCxnSpPr>
              <a:cxnSpLocks/>
              <a:stCxn id="35" idx="1"/>
              <a:endCxn id="32" idx="0"/>
            </p:cNvCxnSpPr>
            <p:nvPr/>
          </p:nvCxnSpPr>
          <p:spPr>
            <a:xfrm rot="10800000" flipV="1">
              <a:off x="4019439" y="1972459"/>
              <a:ext cx="951695" cy="1274438"/>
            </a:xfrm>
            <a:prstGeom prst="bentConnector2">
              <a:avLst/>
            </a:prstGeom>
            <a:ln>
              <a:solidFill>
                <a:srgbClr val="004B85"/>
              </a:solidFill>
            </a:ln>
          </p:spPr>
          <p:style>
            <a:lnRef idx="1">
              <a:schemeClr val="accent1"/>
            </a:lnRef>
            <a:fillRef idx="0">
              <a:schemeClr val="accent1"/>
            </a:fillRef>
            <a:effectRef idx="0">
              <a:schemeClr val="accent1"/>
            </a:effectRef>
            <a:fontRef idx="minor">
              <a:schemeClr val="tx1"/>
            </a:fontRef>
          </p:style>
        </p:cxnSp>
        <p:pic>
          <p:nvPicPr>
            <p:cNvPr id="45" name="Graphic 44" descr="Atom with solid fill">
              <a:extLst>
                <a:ext uri="{FF2B5EF4-FFF2-40B4-BE49-F238E27FC236}">
                  <a16:creationId xmlns:a16="http://schemas.microsoft.com/office/drawing/2014/main" id="{4FAF39DA-15B8-4C40-97C2-0F10BF9B00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5360" y="3263732"/>
              <a:ext cx="555949" cy="555953"/>
            </a:xfrm>
            <a:prstGeom prst="rect">
              <a:avLst/>
            </a:prstGeom>
          </p:spPr>
        </p:pic>
        <p:pic>
          <p:nvPicPr>
            <p:cNvPr id="47" name="Graphic 46" descr="Group brainstorm with solid fill">
              <a:extLst>
                <a:ext uri="{FF2B5EF4-FFF2-40B4-BE49-F238E27FC236}">
                  <a16:creationId xmlns:a16="http://schemas.microsoft.com/office/drawing/2014/main" id="{BD097657-A7ED-4F8A-B5A0-6431E4DB41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07983" y="3218843"/>
              <a:ext cx="571785" cy="571788"/>
            </a:xfrm>
            <a:prstGeom prst="rect">
              <a:avLst/>
            </a:prstGeom>
          </p:spPr>
        </p:pic>
        <p:pic>
          <p:nvPicPr>
            <p:cNvPr id="48" name="Graphic 47" descr="Marketing with solid fill">
              <a:extLst>
                <a:ext uri="{FF2B5EF4-FFF2-40B4-BE49-F238E27FC236}">
                  <a16:creationId xmlns:a16="http://schemas.microsoft.com/office/drawing/2014/main" id="{737EBC20-2D75-4929-A595-8AD9CF8025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85682" y="3302302"/>
              <a:ext cx="525207" cy="525210"/>
            </a:xfrm>
            <a:prstGeom prst="rect">
              <a:avLst/>
            </a:prstGeom>
          </p:spPr>
        </p:pic>
        <p:pic>
          <p:nvPicPr>
            <p:cNvPr id="50" name="Graphic 49" descr="Robot Hand with solid fill">
              <a:extLst>
                <a:ext uri="{FF2B5EF4-FFF2-40B4-BE49-F238E27FC236}">
                  <a16:creationId xmlns:a16="http://schemas.microsoft.com/office/drawing/2014/main" id="{54B5311E-63F5-4CE7-80A5-D27FA33DBD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24201" y="3323552"/>
              <a:ext cx="600110" cy="600110"/>
            </a:xfrm>
            <a:prstGeom prst="rect">
              <a:avLst/>
            </a:prstGeom>
          </p:spPr>
        </p:pic>
        <p:pic>
          <p:nvPicPr>
            <p:cNvPr id="51" name="Graphic 50" descr="Europe with solid fill">
              <a:extLst>
                <a:ext uri="{FF2B5EF4-FFF2-40B4-BE49-F238E27FC236}">
                  <a16:creationId xmlns:a16="http://schemas.microsoft.com/office/drawing/2014/main" id="{77D48418-B869-4E1C-863A-29FF7AF83A44}"/>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16499" t="53827" r="71076" b="33982"/>
            <a:stretch/>
          </p:blipFill>
          <p:spPr>
            <a:xfrm>
              <a:off x="10065675" y="3309200"/>
              <a:ext cx="588281" cy="577191"/>
            </a:xfrm>
            <a:prstGeom prst="rect">
              <a:avLst/>
            </a:prstGeom>
          </p:spPr>
        </p:pic>
      </p:grpSp>
      <p:sp>
        <p:nvSpPr>
          <p:cNvPr id="5" name="Text Placeholder 4">
            <a:extLst>
              <a:ext uri="{FF2B5EF4-FFF2-40B4-BE49-F238E27FC236}">
                <a16:creationId xmlns:a16="http://schemas.microsoft.com/office/drawing/2014/main" id="{C6296E1E-F97D-F28D-BA23-4B56AF181104}"/>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221243981"/>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91E0D-1186-FB40-9335-DFF9A9093AE7}"/>
              </a:ext>
            </a:extLst>
          </p:cNvPr>
          <p:cNvSpPr>
            <a:spLocks noGrp="1"/>
          </p:cNvSpPr>
          <p:nvPr>
            <p:ph type="title"/>
          </p:nvPr>
        </p:nvSpPr>
        <p:spPr/>
        <p:txBody>
          <a:bodyPr/>
          <a:lstStyle/>
          <a:p>
            <a:r>
              <a:rPr lang="en-US" sz="2000" dirty="0"/>
              <a:t>Our Strategic Objectives – FY24/25</a:t>
            </a:r>
          </a:p>
        </p:txBody>
      </p:sp>
      <p:sp>
        <p:nvSpPr>
          <p:cNvPr id="3" name="Text Placeholder 2">
            <a:extLst>
              <a:ext uri="{FF2B5EF4-FFF2-40B4-BE49-F238E27FC236}">
                <a16:creationId xmlns:a16="http://schemas.microsoft.com/office/drawing/2014/main" id="{526217D9-1126-6143-BDFE-3D3E9AD18FF9}"/>
              </a:ext>
            </a:extLst>
          </p:cNvPr>
          <p:cNvSpPr>
            <a:spLocks noGrp="1"/>
          </p:cNvSpPr>
          <p:nvPr>
            <p:ph type="body" sz="quarter" idx="12"/>
          </p:nvPr>
        </p:nvSpPr>
        <p:spPr/>
        <p:txBody>
          <a:bodyPr/>
          <a:lstStyle/>
          <a:p>
            <a:r>
              <a:rPr lang="en-GB" dirty="0"/>
              <a:t>Limited Distribution </a:t>
            </a:r>
          </a:p>
        </p:txBody>
      </p:sp>
      <p:sp>
        <p:nvSpPr>
          <p:cNvPr id="4" name="TextBox 3">
            <a:extLst>
              <a:ext uri="{FF2B5EF4-FFF2-40B4-BE49-F238E27FC236}">
                <a16:creationId xmlns:a16="http://schemas.microsoft.com/office/drawing/2014/main" id="{CC19F603-C880-5D6A-F20A-5AFD039C8D56}"/>
              </a:ext>
            </a:extLst>
          </p:cNvPr>
          <p:cNvSpPr txBox="1"/>
          <p:nvPr/>
        </p:nvSpPr>
        <p:spPr>
          <a:xfrm>
            <a:off x="287338" y="627115"/>
            <a:ext cx="8569325" cy="3874907"/>
          </a:xfrm>
          <a:prstGeom prst="rect">
            <a:avLst/>
          </a:prstGeom>
          <a:noFill/>
        </p:spPr>
        <p:txBody>
          <a:bodyPr wrap="square" lIns="0" tIns="27432" rIns="0" bIns="0" rtlCol="0" anchor="t">
            <a:spAutoFit/>
          </a:bodyPr>
          <a:lstStyle/>
          <a:p>
            <a:pPr defTabSz="685800">
              <a:spcAft>
                <a:spcPts val="300"/>
              </a:spcAft>
              <a:buClr>
                <a:srgbClr val="004B85"/>
              </a:buClr>
              <a:buSzPct val="50000"/>
              <a:defRPr/>
            </a:pPr>
            <a:r>
              <a:rPr lang="en-GB" sz="1050" b="1" dirty="0">
                <a:solidFill>
                  <a:srgbClr val="5A5B5D">
                    <a:lumMod val="50000"/>
                  </a:srgbClr>
                </a:solidFill>
                <a:latin typeface="Open Sans"/>
              </a:rPr>
              <a:t>1. To provide strategic and technical nuclear policy advice to HMG</a:t>
            </a:r>
          </a:p>
          <a:p>
            <a:pPr marL="257175" indent="-257175" defTabSz="685800">
              <a:spcAft>
                <a:spcPts val="300"/>
              </a:spcAft>
              <a:buClr>
                <a:srgbClr val="00A1DF"/>
              </a:buClr>
              <a:buSzPct val="100000"/>
              <a:buFont typeface="+mj-lt"/>
              <a:buAutoNum type="alphaLcParenR"/>
              <a:defRPr/>
            </a:pPr>
            <a:r>
              <a:rPr lang="en-GB" sz="1050" dirty="0">
                <a:solidFill>
                  <a:srgbClr val="5A5B5D">
                    <a:lumMod val="50000"/>
                  </a:srgbClr>
                </a:solidFill>
                <a:latin typeface="Open Sans"/>
              </a:rPr>
              <a:t>Deliver HMG Strategic Review recommendations </a:t>
            </a:r>
          </a:p>
          <a:p>
            <a:pPr marL="257175" indent="-257175" defTabSz="685800">
              <a:spcAft>
                <a:spcPts val="300"/>
              </a:spcAft>
              <a:buClr>
                <a:srgbClr val="00A1DF"/>
              </a:buClr>
              <a:buSzPct val="100000"/>
              <a:buFont typeface="+mj-lt"/>
              <a:buAutoNum type="alphaLcParenR"/>
              <a:defRPr/>
            </a:pPr>
            <a:r>
              <a:rPr lang="en-GB" sz="1050" dirty="0">
                <a:solidFill>
                  <a:srgbClr val="5A5B5D">
                    <a:lumMod val="50000"/>
                  </a:srgbClr>
                </a:solidFill>
                <a:latin typeface="Open Sans"/>
              </a:rPr>
              <a:t>Collaborate and deliver expert advice in support of HMG priorities working across HMG departments </a:t>
            </a:r>
          </a:p>
          <a:p>
            <a:pPr marL="257175" indent="-257175" defTabSz="685800">
              <a:spcAft>
                <a:spcPts val="300"/>
              </a:spcAft>
              <a:buClr>
                <a:srgbClr val="00A1DF"/>
              </a:buClr>
              <a:buSzPct val="100000"/>
              <a:buFont typeface="+mj-lt"/>
              <a:buAutoNum type="alphaLcParenR"/>
              <a:defRPr/>
            </a:pPr>
            <a:r>
              <a:rPr lang="en-GB" sz="1050" dirty="0">
                <a:solidFill>
                  <a:srgbClr val="5A5B5D">
                    <a:lumMod val="50000"/>
                  </a:srgbClr>
                </a:solidFill>
                <a:latin typeface="Open Sans"/>
              </a:rPr>
              <a:t>Establish Corporate Affairs function in support of nuclear advocacy and sector engagement</a:t>
            </a:r>
          </a:p>
          <a:p>
            <a:pPr defTabSz="685800">
              <a:buClr>
                <a:srgbClr val="004B85"/>
              </a:buClr>
              <a:buSzPct val="50000"/>
              <a:defRPr/>
            </a:pPr>
            <a:endParaRPr lang="en-GB" sz="1050" b="1" dirty="0">
              <a:solidFill>
                <a:srgbClr val="5A5B5D">
                  <a:lumMod val="50000"/>
                </a:srgbClr>
              </a:solidFill>
              <a:latin typeface="Open Sans"/>
            </a:endParaRPr>
          </a:p>
          <a:p>
            <a:pPr defTabSz="685800">
              <a:spcAft>
                <a:spcPts val="300"/>
              </a:spcAft>
              <a:buClr>
                <a:srgbClr val="004B85"/>
              </a:buClr>
              <a:buSzPct val="50000"/>
              <a:defRPr/>
            </a:pPr>
            <a:r>
              <a:rPr lang="en-GB" sz="1050" b="1" dirty="0">
                <a:solidFill>
                  <a:srgbClr val="5A5B5D">
                    <a:lumMod val="50000"/>
                  </a:srgbClr>
                </a:solidFill>
                <a:latin typeface="Open Sans"/>
              </a:rPr>
              <a:t>2. To deliver on HMG priorities and national programmes through the provision of sovereign nuclear capability </a:t>
            </a:r>
          </a:p>
          <a:p>
            <a:pPr marL="257175" indent="-257175" defTabSz="685800">
              <a:spcAft>
                <a:spcPts val="300"/>
              </a:spcAft>
              <a:buClr>
                <a:srgbClr val="00A1DF"/>
              </a:buClr>
              <a:buSzPct val="100000"/>
              <a:buFont typeface="+mj-lt"/>
              <a:buAutoNum type="alphaLcParenR"/>
              <a:defRPr/>
            </a:pPr>
            <a:r>
              <a:rPr lang="en-GB" sz="1050" dirty="0">
                <a:solidFill>
                  <a:srgbClr val="5A5B5D">
                    <a:lumMod val="50000"/>
                  </a:srgbClr>
                </a:solidFill>
                <a:latin typeface="Open Sans"/>
              </a:rPr>
              <a:t>Operate critical infrastructure and leverage capabilities to deliver programme outcomes </a:t>
            </a:r>
          </a:p>
          <a:p>
            <a:pPr marL="257175" indent="-257175" defTabSz="685800">
              <a:spcAft>
                <a:spcPts val="300"/>
              </a:spcAft>
              <a:buClr>
                <a:srgbClr val="00A1DF"/>
              </a:buClr>
              <a:buSzPct val="100000"/>
              <a:buFont typeface="+mj-lt"/>
              <a:buAutoNum type="alphaLcParenR"/>
              <a:defRPr/>
            </a:pPr>
            <a:r>
              <a:rPr lang="en-GB" sz="1050" dirty="0">
                <a:solidFill>
                  <a:srgbClr val="5A5B5D">
                    <a:lumMod val="50000"/>
                  </a:srgbClr>
                </a:solidFill>
                <a:latin typeface="Open Sans"/>
              </a:rPr>
              <a:t>Facilitate the development of new knowledge (core science) and drive innovation to support the delivery nuclear policy</a:t>
            </a:r>
          </a:p>
          <a:p>
            <a:pPr marL="257175" indent="-257175" defTabSz="685800">
              <a:spcAft>
                <a:spcPts val="300"/>
              </a:spcAft>
              <a:buClr>
                <a:srgbClr val="00A1DF"/>
              </a:buClr>
              <a:buSzPct val="100000"/>
              <a:buFont typeface="+mj-lt"/>
              <a:buAutoNum type="alphaLcParenR"/>
              <a:defRPr/>
            </a:pPr>
            <a:r>
              <a:rPr lang="en-GB" sz="1050" dirty="0">
                <a:solidFill>
                  <a:srgbClr val="5A5B5D">
                    <a:lumMod val="50000"/>
                  </a:srgbClr>
                </a:solidFill>
                <a:latin typeface="Open Sans"/>
              </a:rPr>
              <a:t>Lead the development of a Nuclear-SQEP workforce aligned with future nuclear policy</a:t>
            </a:r>
          </a:p>
          <a:p>
            <a:pPr defTabSz="685800">
              <a:buClr>
                <a:srgbClr val="004B85"/>
              </a:buClr>
              <a:buSzPct val="50000"/>
              <a:defRPr/>
            </a:pPr>
            <a:endParaRPr lang="en-GB" sz="1050" b="1" dirty="0">
              <a:solidFill>
                <a:srgbClr val="5A5B5D">
                  <a:lumMod val="50000"/>
                </a:srgbClr>
              </a:solidFill>
              <a:latin typeface="Open Sans"/>
            </a:endParaRPr>
          </a:p>
          <a:p>
            <a:pPr defTabSz="685800">
              <a:spcAft>
                <a:spcPts val="300"/>
              </a:spcAft>
              <a:buClr>
                <a:srgbClr val="004B85"/>
              </a:buClr>
              <a:buSzPct val="50000"/>
              <a:defRPr/>
            </a:pPr>
            <a:r>
              <a:rPr lang="en-GB" sz="1050" b="1" dirty="0">
                <a:solidFill>
                  <a:srgbClr val="5A5B5D">
                    <a:lumMod val="50000"/>
                  </a:srgbClr>
                </a:solidFill>
                <a:latin typeface="Open Sans"/>
              </a:rPr>
              <a:t>3. To become a purposely driven and sustainably led organisation</a:t>
            </a:r>
          </a:p>
          <a:p>
            <a:pPr marL="257175" indent="-257175" defTabSz="685800">
              <a:spcAft>
                <a:spcPts val="300"/>
              </a:spcAft>
              <a:buClr>
                <a:srgbClr val="00A1DF"/>
              </a:buClr>
              <a:buSzPct val="100000"/>
              <a:buFont typeface="+mj-lt"/>
              <a:buAutoNum type="alphaLcParenR"/>
              <a:defRPr/>
            </a:pPr>
            <a:r>
              <a:rPr lang="en-GB" sz="1050" dirty="0">
                <a:solidFill>
                  <a:srgbClr val="5A5B5D">
                    <a:lumMod val="50000"/>
                  </a:srgbClr>
                </a:solidFill>
                <a:latin typeface="Open Sans"/>
              </a:rPr>
              <a:t>Deliver value that has scientific, industrial, policy and societal impact</a:t>
            </a:r>
          </a:p>
          <a:p>
            <a:pPr marL="257175" indent="-257175" defTabSz="685800">
              <a:spcAft>
                <a:spcPts val="300"/>
              </a:spcAft>
              <a:buClr>
                <a:srgbClr val="00A1DF"/>
              </a:buClr>
              <a:buSzPct val="100000"/>
              <a:buFont typeface="+mj-lt"/>
              <a:buAutoNum type="alphaLcParenR"/>
              <a:defRPr/>
            </a:pPr>
            <a:r>
              <a:rPr lang="en-GB" sz="1050" dirty="0">
                <a:solidFill>
                  <a:srgbClr val="5A5B5D">
                    <a:lumMod val="50000"/>
                  </a:srgbClr>
                </a:solidFill>
                <a:latin typeface="Open Sans"/>
              </a:rPr>
              <a:t>Ensure NNL operates sustainably </a:t>
            </a:r>
          </a:p>
          <a:p>
            <a:pPr marL="257175" indent="-257175" defTabSz="685800">
              <a:spcAft>
                <a:spcPts val="300"/>
              </a:spcAft>
              <a:buClr>
                <a:srgbClr val="00A1DF"/>
              </a:buClr>
              <a:buSzPct val="100000"/>
              <a:buFont typeface="+mj-lt"/>
              <a:buAutoNum type="alphaLcParenR"/>
              <a:defRPr/>
            </a:pPr>
            <a:r>
              <a:rPr lang="en-GB" sz="1050" dirty="0">
                <a:solidFill>
                  <a:srgbClr val="5A5B5D">
                    <a:lumMod val="50000"/>
                  </a:srgbClr>
                </a:solidFill>
                <a:latin typeface="Open Sans"/>
              </a:rPr>
              <a:t>Provide an Employee Value Proposition and inclusive environment that supports our people and underpins our values and behaviours </a:t>
            </a:r>
          </a:p>
          <a:p>
            <a:pPr defTabSz="685800">
              <a:spcAft>
                <a:spcPts val="300"/>
              </a:spcAft>
              <a:buClr>
                <a:srgbClr val="00A1DF"/>
              </a:buClr>
              <a:buSzPct val="100000"/>
              <a:defRPr/>
            </a:pPr>
            <a:endParaRPr lang="en-GB" sz="1050" dirty="0">
              <a:solidFill>
                <a:srgbClr val="5A5B5D">
                  <a:lumMod val="50000"/>
                </a:srgbClr>
              </a:solidFill>
              <a:latin typeface="Open Sans"/>
            </a:endParaRPr>
          </a:p>
          <a:p>
            <a:pPr defTabSz="685800">
              <a:spcAft>
                <a:spcPts val="300"/>
              </a:spcAft>
              <a:buClr>
                <a:srgbClr val="004B85"/>
              </a:buClr>
              <a:buSzPct val="50000"/>
              <a:defRPr/>
            </a:pPr>
            <a:r>
              <a:rPr lang="en-GB" sz="1050" b="1" dirty="0">
                <a:solidFill>
                  <a:srgbClr val="5A5B5D">
                    <a:lumMod val="50000"/>
                  </a:srgbClr>
                </a:solidFill>
                <a:latin typeface="Open Sans"/>
              </a:rPr>
              <a:t>4. To drive safety, security, efficiency and high performance in our operations</a:t>
            </a:r>
          </a:p>
          <a:p>
            <a:pPr marL="257175" indent="-257175" defTabSz="685800">
              <a:spcAft>
                <a:spcPts val="300"/>
              </a:spcAft>
              <a:buClr>
                <a:srgbClr val="00A1DF"/>
              </a:buClr>
              <a:buSzPct val="100000"/>
              <a:buFont typeface="+mj-lt"/>
              <a:buAutoNum type="alphaLcParenR"/>
              <a:defRPr/>
            </a:pPr>
            <a:r>
              <a:rPr lang="en-GB" sz="1050" dirty="0">
                <a:solidFill>
                  <a:srgbClr val="5A5B5D">
                    <a:lumMod val="50000"/>
                  </a:srgbClr>
                </a:solidFill>
                <a:latin typeface="Open Sans"/>
              </a:rPr>
              <a:t>Ensure highly reliable, safe and secure operations</a:t>
            </a:r>
          </a:p>
          <a:p>
            <a:pPr marL="257175" indent="-257175" defTabSz="685800">
              <a:spcAft>
                <a:spcPts val="300"/>
              </a:spcAft>
              <a:buClr>
                <a:srgbClr val="00A1DF"/>
              </a:buClr>
              <a:buSzPct val="100000"/>
              <a:buFont typeface="+mj-lt"/>
              <a:buAutoNum type="alphaLcParenR"/>
              <a:defRPr/>
            </a:pPr>
            <a:r>
              <a:rPr lang="en-GB" sz="1050" dirty="0">
                <a:solidFill>
                  <a:srgbClr val="5A5B5D">
                    <a:lumMod val="50000"/>
                  </a:srgbClr>
                </a:solidFill>
                <a:latin typeface="Open Sans"/>
              </a:rPr>
              <a:t>To optimise delivery and efficiency of operations </a:t>
            </a:r>
          </a:p>
          <a:p>
            <a:pPr marL="257175" indent="-257175" defTabSz="685800">
              <a:spcAft>
                <a:spcPts val="300"/>
              </a:spcAft>
              <a:buClr>
                <a:srgbClr val="00A1DF"/>
              </a:buClr>
              <a:buSzPct val="100000"/>
              <a:buFont typeface="+mj-lt"/>
              <a:buAutoNum type="alphaLcParenR"/>
              <a:defRPr/>
            </a:pPr>
            <a:r>
              <a:rPr lang="en-GB" sz="1050" dirty="0">
                <a:solidFill>
                  <a:srgbClr val="5A5B5D">
                    <a:lumMod val="50000"/>
                  </a:srgbClr>
                </a:solidFill>
                <a:latin typeface="Open Sans"/>
              </a:rPr>
              <a:t>To define and implement an IT strategy </a:t>
            </a:r>
          </a:p>
        </p:txBody>
      </p:sp>
    </p:spTree>
    <p:extLst>
      <p:ext uri="{BB962C8B-B14F-4D97-AF65-F5344CB8AC3E}">
        <p14:creationId xmlns:p14="http://schemas.microsoft.com/office/powerpoint/2010/main" val="343695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0779A3-BD9E-D242-A112-2DBDE76FF038}"/>
              </a:ext>
            </a:extLst>
          </p:cNvPr>
          <p:cNvPicPr>
            <a:picLocks noChangeAspect="1"/>
          </p:cNvPicPr>
          <p:nvPr/>
        </p:nvPicPr>
        <p:blipFill>
          <a:blip r:embed="rId4"/>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5EEEE879-0CCE-EA41-B74F-A2CFD0E77C7C}"/>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7" name="Footer Placeholder 4">
            <a:extLst>
              <a:ext uri="{FF2B5EF4-FFF2-40B4-BE49-F238E27FC236}">
                <a16:creationId xmlns:a16="http://schemas.microsoft.com/office/drawing/2014/main" id="{435215AE-A0C1-8041-81D5-2C3E35EECC8F}"/>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1198838571"/>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2927F-BE43-064D-AEB9-2EC9B42ED246}"/>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863D772E-1BC7-214E-92F8-13BE40B90DFF}"/>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7" name="Footer Placeholder 4">
            <a:extLst>
              <a:ext uri="{FF2B5EF4-FFF2-40B4-BE49-F238E27FC236}">
                <a16:creationId xmlns:a16="http://schemas.microsoft.com/office/drawing/2014/main" id="{9DBA26F9-7831-F246-9584-29DC8D5C0AD9}"/>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1954555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733BEA-1DFA-4446-97EA-454B39B436DC}"/>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FDF756DF-C5E3-D549-BA51-55FD03CA12FC}"/>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7" name="Footer Placeholder 4">
            <a:extLst>
              <a:ext uri="{FF2B5EF4-FFF2-40B4-BE49-F238E27FC236}">
                <a16:creationId xmlns:a16="http://schemas.microsoft.com/office/drawing/2014/main" id="{1660DFB9-EBCB-7C4D-A116-43CDA6C7B81F}"/>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2801768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DB3EF-7387-2141-9462-851225EF5F53}"/>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8CBF7F67-5BBF-354E-8224-EEB613EFC8B4}"/>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solidFill>
                  <a:schemeClr val="bg1"/>
                </a:solidFill>
              </a:rPr>
              <a:t>Official</a:t>
            </a:r>
          </a:p>
        </p:txBody>
      </p:sp>
      <p:sp>
        <p:nvSpPr>
          <p:cNvPr id="7" name="Footer Placeholder 4">
            <a:extLst>
              <a:ext uri="{FF2B5EF4-FFF2-40B4-BE49-F238E27FC236}">
                <a16:creationId xmlns:a16="http://schemas.microsoft.com/office/drawing/2014/main" id="{E50E9105-658D-1141-88A8-C9876E7A64D8}"/>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solidFill>
                  <a:schemeClr val="bg1"/>
                </a:solidFill>
              </a:rPr>
              <a:t>National Nuclear Laboratory</a:t>
            </a:r>
          </a:p>
        </p:txBody>
      </p:sp>
    </p:spTree>
    <p:extLst>
      <p:ext uri="{BB962C8B-B14F-4D97-AF65-F5344CB8AC3E}">
        <p14:creationId xmlns:p14="http://schemas.microsoft.com/office/powerpoint/2010/main" val="2168874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8DDA91-941B-B747-8D75-5344E0B0521C}"/>
              </a:ext>
            </a:extLst>
          </p:cNvPr>
          <p:cNvPicPr>
            <a:picLocks noChangeAspect="1"/>
          </p:cNvPicPr>
          <p:nvPr/>
        </p:nvPicPr>
        <p:blipFill>
          <a:blip r:embed="rId3"/>
          <a:stretch>
            <a:fillRect/>
          </a:stretch>
        </p:blipFill>
        <p:spPr>
          <a:xfrm>
            <a:off x="0" y="0"/>
            <a:ext cx="9144000" cy="5143500"/>
          </a:xfrm>
          <a:prstGeom prst="rect">
            <a:avLst/>
          </a:prstGeom>
        </p:spPr>
      </p:pic>
      <p:sp>
        <p:nvSpPr>
          <p:cNvPr id="6" name="Footer Placeholder 4">
            <a:extLst>
              <a:ext uri="{FF2B5EF4-FFF2-40B4-BE49-F238E27FC236}">
                <a16:creationId xmlns:a16="http://schemas.microsoft.com/office/drawing/2014/main" id="{435BC82A-5957-5B4A-B975-B0BA84928282}"/>
              </a:ext>
            </a:extLst>
          </p:cNvPr>
          <p:cNvSpPr>
            <a:spLocks noGrp="1"/>
          </p:cNvSpPr>
          <p:nvPr>
            <p:ph type="ftr" sz="quarter" idx="3"/>
          </p:nvPr>
        </p:nvSpPr>
        <p:spPr>
          <a:xfrm>
            <a:off x="287338" y="4929048"/>
            <a:ext cx="2808287" cy="273844"/>
          </a:xfrm>
          <a:prstGeom prst="rect">
            <a:avLst/>
          </a:prstGeom>
        </p:spPr>
        <p:txBody>
          <a:bodyPr vert="horz" lIns="0" tIns="0" rIns="0" bIns="0" rtlCol="0" anchor="t" anchorCtr="0"/>
          <a:lstStyle>
            <a:lvl1pPr algn="r">
              <a:defRPr sz="700" b="1">
                <a:solidFill>
                  <a:schemeClr val="tx1"/>
                </a:solidFill>
                <a:latin typeface="Arial" panose="020B0604020202020204" pitchFamily="34" charset="0"/>
                <a:cs typeface="Arial" panose="020B0604020202020204" pitchFamily="34" charset="0"/>
              </a:defRPr>
            </a:lvl1pPr>
          </a:lstStyle>
          <a:p>
            <a:pPr algn="l"/>
            <a:r>
              <a:rPr lang="en-GB" dirty="0"/>
              <a:t>Official</a:t>
            </a:r>
          </a:p>
        </p:txBody>
      </p:sp>
      <p:sp>
        <p:nvSpPr>
          <p:cNvPr id="7" name="Footer Placeholder 4">
            <a:extLst>
              <a:ext uri="{FF2B5EF4-FFF2-40B4-BE49-F238E27FC236}">
                <a16:creationId xmlns:a16="http://schemas.microsoft.com/office/drawing/2014/main" id="{047BDDB3-E393-7846-BC5D-308AEBF8BED6}"/>
              </a:ext>
            </a:extLst>
          </p:cNvPr>
          <p:cNvSpPr txBox="1">
            <a:spLocks/>
          </p:cNvSpPr>
          <p:nvPr/>
        </p:nvSpPr>
        <p:spPr>
          <a:xfrm>
            <a:off x="6048377" y="4929048"/>
            <a:ext cx="2808287" cy="273844"/>
          </a:xfrm>
          <a:prstGeom prst="rect">
            <a:avLst/>
          </a:prstGeom>
        </p:spPr>
        <p:txBody>
          <a:bodyPr vert="horz" lIns="0" tIns="0" rIns="0" bIns="0" rtlCol="0" anchor="t" anchorCtr="0"/>
          <a:lstStyle>
            <a:defPPr>
              <a:defRPr lang="en-US"/>
            </a:defPPr>
            <a:lvl1pPr marL="0" algn="r" defTabSz="457200" rtl="0" eaLnBrk="1" latinLnBrk="0" hangingPunct="1">
              <a:defRPr sz="700" b="1"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National Nuclear Laboratory</a:t>
            </a:r>
          </a:p>
        </p:txBody>
      </p:sp>
    </p:spTree>
    <p:extLst>
      <p:ext uri="{BB962C8B-B14F-4D97-AF65-F5344CB8AC3E}">
        <p14:creationId xmlns:p14="http://schemas.microsoft.com/office/powerpoint/2010/main" val="3172365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6D9B-D06D-1840-AC45-1A5E4AD40B60}"/>
              </a:ext>
            </a:extLst>
          </p:cNvPr>
          <p:cNvSpPr>
            <a:spLocks noGrp="1"/>
          </p:cNvSpPr>
          <p:nvPr>
            <p:ph type="title"/>
          </p:nvPr>
        </p:nvSpPr>
        <p:spPr/>
        <p:txBody>
          <a:bodyPr/>
          <a:lstStyle/>
          <a:p>
            <a:r>
              <a:rPr lang="en-US" sz="2100" dirty="0"/>
              <a:t>Civil Nuclear: Roadmap to 2050</a:t>
            </a:r>
          </a:p>
        </p:txBody>
      </p:sp>
      <p:sp>
        <p:nvSpPr>
          <p:cNvPr id="6" name="Text Placeholder 5">
            <a:extLst>
              <a:ext uri="{FF2B5EF4-FFF2-40B4-BE49-F238E27FC236}">
                <a16:creationId xmlns:a16="http://schemas.microsoft.com/office/drawing/2014/main" id="{B5681CBA-97FC-584C-8F34-5D77DE563283}"/>
              </a:ext>
            </a:extLst>
          </p:cNvPr>
          <p:cNvSpPr>
            <a:spLocks noGrp="1"/>
          </p:cNvSpPr>
          <p:nvPr>
            <p:ph type="body" sz="quarter" idx="14"/>
          </p:nvPr>
        </p:nvSpPr>
        <p:spPr>
          <a:xfrm>
            <a:off x="200026" y="881857"/>
            <a:ext cx="5662058" cy="3773778"/>
          </a:xfrm>
        </p:spPr>
        <p:txBody>
          <a:bodyPr vert="horz" lIns="68580" tIns="34290" rIns="68580" bIns="34290" rtlCol="0" anchor="t">
            <a:normAutofit/>
          </a:bodyPr>
          <a:lstStyle/>
          <a:p>
            <a:pPr lvl="1">
              <a:spcAft>
                <a:spcPts val="450"/>
              </a:spcAft>
            </a:pPr>
            <a:r>
              <a:rPr lang="en-GB" sz="1200" b="0" dirty="0"/>
              <a:t>On 11</a:t>
            </a:r>
            <a:r>
              <a:rPr lang="en-GB" sz="1200" b="0" baseline="30000" dirty="0"/>
              <a:t>th</a:t>
            </a:r>
            <a:r>
              <a:rPr lang="en-GB" sz="1200" b="0" dirty="0"/>
              <a:t> January 2024 the government published a major new nuclear policy document, the “</a:t>
            </a:r>
            <a:r>
              <a:rPr lang="en-GB" sz="1200" dirty="0"/>
              <a:t>Civil Nuclear: Roadmap to 2050</a:t>
            </a:r>
            <a:r>
              <a:rPr lang="en-GB" sz="1200" b="0" dirty="0"/>
              <a:t>”, alongside two consultations on Siting Policy and Advanced Nuclear deployment.</a:t>
            </a:r>
          </a:p>
          <a:p>
            <a:pPr lvl="1">
              <a:spcAft>
                <a:spcPts val="450"/>
              </a:spcAft>
            </a:pPr>
            <a:r>
              <a:rPr lang="en-GB" sz="1200" b="0" dirty="0"/>
              <a:t>The Roadmap was announced by the Energy Security Secretary Claire Coutinho MP whilst visiting NNL’s Preston laboratories</a:t>
            </a:r>
          </a:p>
          <a:p>
            <a:pPr lvl="1">
              <a:spcAft>
                <a:spcPts val="450"/>
              </a:spcAft>
            </a:pPr>
            <a:endParaRPr lang="en-GB" sz="1200" b="0" dirty="0"/>
          </a:p>
          <a:p>
            <a:pPr lvl="1">
              <a:spcAft>
                <a:spcPts val="450"/>
              </a:spcAft>
            </a:pPr>
            <a:endParaRPr lang="en-GB" sz="1200" b="0" dirty="0"/>
          </a:p>
          <a:p>
            <a:pPr lvl="1">
              <a:spcAft>
                <a:spcPts val="450"/>
              </a:spcAft>
            </a:pPr>
            <a:endParaRPr lang="en-GB" sz="1200" b="0" dirty="0"/>
          </a:p>
          <a:p>
            <a:pPr lvl="1">
              <a:spcAft>
                <a:spcPts val="450"/>
              </a:spcAft>
            </a:pPr>
            <a:endParaRPr lang="en-GB" sz="1200" b="0" dirty="0"/>
          </a:p>
          <a:p>
            <a:pPr lvl="1">
              <a:spcAft>
                <a:spcPts val="450"/>
              </a:spcAft>
            </a:pPr>
            <a:endParaRPr lang="en-GB" sz="1200" b="0" dirty="0"/>
          </a:p>
        </p:txBody>
      </p:sp>
      <p:pic>
        <p:nvPicPr>
          <p:cNvPr id="3" name="Picture 2">
            <a:extLst>
              <a:ext uri="{FF2B5EF4-FFF2-40B4-BE49-F238E27FC236}">
                <a16:creationId xmlns:a16="http://schemas.microsoft.com/office/drawing/2014/main" id="{8569EC6A-CDE9-A982-4899-3CDA29787EC7}"/>
              </a:ext>
            </a:extLst>
          </p:cNvPr>
          <p:cNvPicPr>
            <a:picLocks noChangeAspect="1"/>
          </p:cNvPicPr>
          <p:nvPr/>
        </p:nvPicPr>
        <p:blipFill>
          <a:blip r:embed="rId3"/>
          <a:stretch>
            <a:fillRect/>
          </a:stretch>
        </p:blipFill>
        <p:spPr>
          <a:xfrm>
            <a:off x="6491950" y="449890"/>
            <a:ext cx="1901415" cy="2695840"/>
          </a:xfrm>
          <a:prstGeom prst="rect">
            <a:avLst/>
          </a:prstGeom>
          <a:ln>
            <a:solidFill>
              <a:schemeClr val="tx2">
                <a:lumMod val="7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FBC48315-84A0-AB80-550A-AD41F3EBC344}"/>
              </a:ext>
            </a:extLst>
          </p:cNvPr>
          <p:cNvSpPr txBox="1"/>
          <p:nvPr/>
        </p:nvSpPr>
        <p:spPr>
          <a:xfrm>
            <a:off x="6586462" y="3362619"/>
            <a:ext cx="2135780" cy="230832"/>
          </a:xfrm>
          <a:prstGeom prst="rect">
            <a:avLst/>
          </a:prstGeom>
          <a:noFill/>
        </p:spPr>
        <p:txBody>
          <a:bodyPr wrap="square">
            <a:spAutoFit/>
          </a:bodyPr>
          <a:lstStyle/>
          <a:p>
            <a:pPr defTabSz="685800">
              <a:buClr>
                <a:srgbClr val="000000"/>
              </a:buClr>
            </a:pPr>
            <a:r>
              <a:rPr lang="en-GB" sz="900" kern="0" dirty="0">
                <a:solidFill>
                  <a:srgbClr val="000000"/>
                </a:solidFill>
                <a:latin typeface="Open Sans"/>
                <a:ea typeface="Open Sans"/>
                <a:cs typeface="Open Sans"/>
                <a:sym typeface="Open Sans"/>
                <a:hlinkClick r:id="rId4"/>
              </a:rPr>
              <a:t>Civil Nuclear: Roadmap to 2050</a:t>
            </a:r>
            <a:endParaRPr lang="en-GB" sz="900" kern="0" dirty="0">
              <a:solidFill>
                <a:srgbClr val="000000"/>
              </a:solidFill>
              <a:latin typeface="Open Sans"/>
              <a:ea typeface="Open Sans"/>
              <a:cs typeface="Open Sans"/>
              <a:sym typeface="Open Sans"/>
            </a:endParaRPr>
          </a:p>
        </p:txBody>
      </p:sp>
      <p:pic>
        <p:nvPicPr>
          <p:cNvPr id="1028" name="Picture 4">
            <a:extLst>
              <a:ext uri="{FF2B5EF4-FFF2-40B4-BE49-F238E27FC236}">
                <a16:creationId xmlns:a16="http://schemas.microsoft.com/office/drawing/2014/main" id="{4342CFC9-FF9E-1C26-ED25-19847C24D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140" y="2026979"/>
            <a:ext cx="4003829" cy="26712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79EA83BE-7BCF-96CD-3107-51243FAEC949}"/>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3562496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FAA8-171F-C17D-9BBB-2CE976272110}"/>
              </a:ext>
            </a:extLst>
          </p:cNvPr>
          <p:cNvSpPr>
            <a:spLocks noGrp="1"/>
          </p:cNvSpPr>
          <p:nvPr>
            <p:ph type="ctrTitle"/>
          </p:nvPr>
        </p:nvSpPr>
        <p:spPr/>
        <p:txBody>
          <a:bodyPr/>
          <a:lstStyle/>
          <a:p>
            <a:endParaRPr lang="en-GB"/>
          </a:p>
        </p:txBody>
      </p:sp>
      <p:sp>
        <p:nvSpPr>
          <p:cNvPr id="3" name="Text Placeholder 2">
            <a:extLst>
              <a:ext uri="{FF2B5EF4-FFF2-40B4-BE49-F238E27FC236}">
                <a16:creationId xmlns:a16="http://schemas.microsoft.com/office/drawing/2014/main" id="{4BC1188C-A328-19AD-5158-038BB2A65BEF}"/>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67078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FDDB-4AAF-6840-87F2-C05F86A5DD1D}"/>
              </a:ext>
            </a:extLst>
          </p:cNvPr>
          <p:cNvSpPr>
            <a:spLocks noGrp="1"/>
          </p:cNvSpPr>
          <p:nvPr>
            <p:ph type="title"/>
          </p:nvPr>
        </p:nvSpPr>
        <p:spPr>
          <a:xfrm>
            <a:off x="200026" y="288460"/>
            <a:ext cx="8569324" cy="855648"/>
          </a:xfrm>
        </p:spPr>
        <p:txBody>
          <a:bodyPr/>
          <a:lstStyle/>
          <a:p>
            <a:r>
              <a:rPr lang="en-GB" sz="2000" dirty="0">
                <a:solidFill>
                  <a:srgbClr val="00203D"/>
                </a:solidFill>
              </a:rPr>
              <a:t>Civil Nuclear: Roadmap to 2050 – Context</a:t>
            </a:r>
            <a:endParaRPr lang="en-US" sz="2000" dirty="0"/>
          </a:p>
          <a:p>
            <a:endParaRPr lang="en-GB" sz="2000" dirty="0">
              <a:solidFill>
                <a:srgbClr val="00203D"/>
              </a:solidFill>
            </a:endParaRPr>
          </a:p>
        </p:txBody>
      </p:sp>
      <p:sp>
        <p:nvSpPr>
          <p:cNvPr id="3" name="Text Placeholder 2">
            <a:extLst>
              <a:ext uri="{FF2B5EF4-FFF2-40B4-BE49-F238E27FC236}">
                <a16:creationId xmlns:a16="http://schemas.microsoft.com/office/drawing/2014/main" id="{648228D4-56E2-D64A-89E7-1375E7D4EA25}"/>
              </a:ext>
            </a:extLst>
          </p:cNvPr>
          <p:cNvSpPr>
            <a:spLocks noGrp="1"/>
          </p:cNvSpPr>
          <p:nvPr>
            <p:ph type="body" sz="quarter" idx="12"/>
          </p:nvPr>
        </p:nvSpPr>
        <p:spPr>
          <a:xfrm>
            <a:off x="220477" y="4810493"/>
            <a:ext cx="6879851" cy="287337"/>
          </a:xfrm>
        </p:spPr>
        <p:txBody>
          <a:bodyPr vert="horz" lIns="68580" tIns="34290" rIns="68580" bIns="34290" rtlCol="0" anchor="t">
            <a:normAutofit/>
          </a:bodyPr>
          <a:lstStyle/>
          <a:p>
            <a:pPr marL="91916"/>
            <a:r>
              <a:rPr lang="en-US" dirty="0">
                <a:latin typeface="Open Sans"/>
                <a:ea typeface="Open Sans"/>
                <a:cs typeface="Open Sans"/>
              </a:rPr>
              <a:t>Limited Distribution</a:t>
            </a:r>
            <a:endParaRPr lang="en-US" dirty="0"/>
          </a:p>
        </p:txBody>
      </p:sp>
      <p:sp>
        <p:nvSpPr>
          <p:cNvPr id="15" name="TextBox 14">
            <a:extLst>
              <a:ext uri="{FF2B5EF4-FFF2-40B4-BE49-F238E27FC236}">
                <a16:creationId xmlns:a16="http://schemas.microsoft.com/office/drawing/2014/main" id="{42634A6D-D00C-40F9-A0BF-3DBE71711EFB}"/>
              </a:ext>
            </a:extLst>
          </p:cNvPr>
          <p:cNvSpPr txBox="1"/>
          <p:nvPr/>
        </p:nvSpPr>
        <p:spPr>
          <a:xfrm>
            <a:off x="2049608" y="1459760"/>
            <a:ext cx="6807053" cy="1200329"/>
          </a:xfrm>
          <a:prstGeom prst="rect">
            <a:avLst/>
          </a:prstGeom>
          <a:noFill/>
        </p:spPr>
        <p:txBody>
          <a:bodyPr wrap="square" lIns="68580" tIns="34290" rIns="68580" bIns="34290" anchor="t">
            <a:spAutoFit/>
          </a:bodyPr>
          <a:lstStyle/>
          <a:p>
            <a:pPr defTabSz="685800">
              <a:spcAft>
                <a:spcPts val="600"/>
              </a:spcAft>
              <a:buClr>
                <a:srgbClr val="000000"/>
              </a:buClr>
            </a:pPr>
            <a:r>
              <a:rPr lang="en-GB" sz="900" b="1" kern="0" dirty="0">
                <a:solidFill>
                  <a:srgbClr val="212529"/>
                </a:solidFill>
                <a:latin typeface="Open Sans"/>
                <a:ea typeface="Open Sans"/>
                <a:cs typeface="Open Sans"/>
                <a:sym typeface="Open Sans"/>
              </a:rPr>
              <a:t>Context – why HMG has published a roadmap</a:t>
            </a:r>
          </a:p>
          <a:p>
            <a:pPr marL="128588" indent="-128588" defTabSz="685800">
              <a:spcAft>
                <a:spcPts val="60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The Roadmap sets out the pathway to a UK resurgence in civil nuclear, covering both the long-term strategy and the near-term enabling policies HMG is pursuing. </a:t>
            </a:r>
          </a:p>
          <a:p>
            <a:pPr marL="128588" indent="-128588" defTabSz="685800">
              <a:spcAft>
                <a:spcPts val="60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a:t>
            </a:r>
            <a:r>
              <a:rPr lang="en-GB" sz="825" i="1" kern="0" dirty="0">
                <a:solidFill>
                  <a:srgbClr val="000000"/>
                </a:solidFill>
                <a:latin typeface="Open Sans"/>
                <a:ea typeface="Open Sans"/>
                <a:cs typeface="Open Sans"/>
                <a:sym typeface="Open Sans"/>
              </a:rPr>
              <a:t>The purpose of this Roadmap is to send an unambiguous signal to the nuclear sector and investors, setting out how we expect UK nuclear deployment to happen, a timeline for the key decisions and actions, and clarity over the role government and industry should play in supporting and enabling this delivery</a:t>
            </a:r>
            <a:r>
              <a:rPr lang="en-GB" sz="825" kern="0" dirty="0">
                <a:solidFill>
                  <a:srgbClr val="000000"/>
                </a:solidFill>
                <a:latin typeface="Open Sans"/>
                <a:ea typeface="Open Sans"/>
                <a:cs typeface="Open Sans"/>
                <a:sym typeface="Open Sans"/>
              </a:rPr>
              <a:t>”</a:t>
            </a:r>
          </a:p>
          <a:p>
            <a:pPr defTabSz="685800">
              <a:spcAft>
                <a:spcPts val="600"/>
              </a:spcAft>
              <a:buClr>
                <a:srgbClr val="00A1DF"/>
              </a:buClr>
            </a:pPr>
            <a:r>
              <a:rPr lang="en-GB" sz="825" kern="0" dirty="0">
                <a:solidFill>
                  <a:srgbClr val="000000"/>
                </a:solidFill>
                <a:latin typeface="Open Sans"/>
                <a:ea typeface="Open Sans"/>
                <a:cs typeface="Open Sans"/>
                <a:sym typeface="Open Sans"/>
              </a:rPr>
              <a:t>In addition to summarising the government and industry’s progress to date, it also sets out a series of new policies and commitments</a:t>
            </a:r>
          </a:p>
        </p:txBody>
      </p:sp>
      <p:pic>
        <p:nvPicPr>
          <p:cNvPr id="5" name="Picture 4">
            <a:extLst>
              <a:ext uri="{FF2B5EF4-FFF2-40B4-BE49-F238E27FC236}">
                <a16:creationId xmlns:a16="http://schemas.microsoft.com/office/drawing/2014/main" id="{3E7AAD05-775E-155E-1749-29DA9662F156}"/>
              </a:ext>
            </a:extLst>
          </p:cNvPr>
          <p:cNvPicPr>
            <a:picLocks noChangeAspect="1"/>
          </p:cNvPicPr>
          <p:nvPr/>
        </p:nvPicPr>
        <p:blipFill>
          <a:blip r:embed="rId3"/>
          <a:stretch>
            <a:fillRect/>
          </a:stretch>
        </p:blipFill>
        <p:spPr>
          <a:xfrm>
            <a:off x="200027" y="1565563"/>
            <a:ext cx="1597389" cy="2264792"/>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0597BCC7-E6D7-E222-51EF-EF9A33135B86}"/>
              </a:ext>
            </a:extLst>
          </p:cNvPr>
          <p:cNvSpPr txBox="1"/>
          <p:nvPr/>
        </p:nvSpPr>
        <p:spPr>
          <a:xfrm>
            <a:off x="200026" y="637308"/>
            <a:ext cx="8656635" cy="809797"/>
          </a:xfrm>
          <a:prstGeom prst="rect">
            <a:avLst/>
          </a:prstGeom>
          <a:solidFill>
            <a:schemeClr val="bg1">
              <a:lumMod val="20000"/>
              <a:lumOff val="80000"/>
            </a:schemeClr>
          </a:solidFill>
        </p:spPr>
        <p:txBody>
          <a:bodyPr vert="horz" wrap="square" lIns="68580" tIns="34290" rIns="68580" bIns="34290" rtlCol="0" anchor="t">
            <a:normAutofit/>
          </a:bodyPr>
          <a:lstStyle/>
          <a:p>
            <a:pPr marL="4763" defTabSz="685800">
              <a:lnSpc>
                <a:spcPct val="110000"/>
              </a:lnSpc>
              <a:buClr>
                <a:srgbClr val="00A1DF"/>
              </a:buClr>
            </a:pPr>
            <a:r>
              <a:rPr lang="en-GB" sz="825" b="1" kern="0" dirty="0">
                <a:solidFill>
                  <a:srgbClr val="000000"/>
                </a:solidFill>
                <a:latin typeface="Open Sans"/>
                <a:ea typeface="Open Sans"/>
                <a:cs typeface="Open Sans"/>
                <a:sym typeface="Open Sans"/>
              </a:rPr>
              <a:t>Why does it matter to NNL?</a:t>
            </a:r>
          </a:p>
          <a:p>
            <a:pPr marL="133350" indent="-128588" defTabSz="685800">
              <a:lnSpc>
                <a:spcPct val="110000"/>
              </a:lnSpc>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The Roadmap is a major policy document outlining the future direction of nuclear energy in the UK, and as such will heavily influence our own strategy.</a:t>
            </a:r>
          </a:p>
          <a:p>
            <a:pPr marL="133350" indent="-128588" defTabSz="685800">
              <a:lnSpc>
                <a:spcPct val="110000"/>
              </a:lnSpc>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NNL features throughout the document, with two specific case studies related to our specialist capabilities and our work in nuclear medicine.</a:t>
            </a:r>
          </a:p>
          <a:p>
            <a:pPr marL="133350" indent="-128588" defTabSz="685800">
              <a:lnSpc>
                <a:spcPct val="110000"/>
              </a:lnSpc>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We are named as a key partner organisation for delivering policies and have been awarded over £9m of new investment for research into HALEU fuel.</a:t>
            </a:r>
          </a:p>
          <a:p>
            <a:pPr marL="133350" indent="-128588" defTabSz="685800">
              <a:lnSpc>
                <a:spcPct val="110000"/>
              </a:lnSpc>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The Energy Secretary, Claire Coutinho, launched the Roadmap whilst at NNL’s Preston Laboratory</a:t>
            </a:r>
          </a:p>
        </p:txBody>
      </p:sp>
      <p:sp>
        <p:nvSpPr>
          <p:cNvPr id="9" name="TextBox 8">
            <a:extLst>
              <a:ext uri="{FF2B5EF4-FFF2-40B4-BE49-F238E27FC236}">
                <a16:creationId xmlns:a16="http://schemas.microsoft.com/office/drawing/2014/main" id="{D4D5C4B8-FFFC-4AF5-9991-08FA2789CAEB}"/>
              </a:ext>
            </a:extLst>
          </p:cNvPr>
          <p:cNvSpPr txBox="1"/>
          <p:nvPr/>
        </p:nvSpPr>
        <p:spPr>
          <a:xfrm>
            <a:off x="2093264" y="2781830"/>
            <a:ext cx="6719741" cy="1238899"/>
          </a:xfrm>
          <a:prstGeom prst="rect">
            <a:avLst/>
          </a:prstGeom>
          <a:solidFill>
            <a:schemeClr val="bg1">
              <a:lumMod val="20000"/>
              <a:lumOff val="80000"/>
            </a:schemeClr>
          </a:solidFill>
        </p:spPr>
        <p:txBody>
          <a:bodyPr wrap="square" numCol="2">
            <a:noAutofit/>
          </a:bodyPr>
          <a:lstStyle/>
          <a:p>
            <a:pPr defTabSz="685800">
              <a:spcAft>
                <a:spcPts val="600"/>
              </a:spcAft>
              <a:buClr>
                <a:srgbClr val="00A1DF"/>
              </a:buClr>
              <a:defRPr/>
            </a:pPr>
            <a:r>
              <a:rPr lang="en-GB" sz="825" b="1" kern="0" dirty="0">
                <a:solidFill>
                  <a:srgbClr val="000000"/>
                </a:solidFill>
                <a:latin typeface="Open Sans"/>
                <a:ea typeface="Open Sans"/>
                <a:cs typeface="Open Sans"/>
                <a:sym typeface="Open Sans"/>
              </a:rPr>
              <a:t>What the Roadmap covers:</a:t>
            </a:r>
          </a:p>
          <a:p>
            <a:pPr marL="128588" indent="-128588" defTabSz="685800">
              <a:spcAft>
                <a:spcPts val="600"/>
              </a:spcAft>
              <a:buClr>
                <a:srgbClr val="00A1DF"/>
              </a:buClr>
              <a:buFont typeface="Arial" panose="020B0604020202020204" pitchFamily="34" charset="0"/>
              <a:buChar char="•"/>
              <a:defRPr/>
            </a:pPr>
            <a:r>
              <a:rPr lang="en-GB" sz="825" kern="0" dirty="0">
                <a:solidFill>
                  <a:srgbClr val="000000"/>
                </a:solidFill>
                <a:latin typeface="Open Sans"/>
                <a:ea typeface="Open Sans"/>
                <a:cs typeface="Open Sans"/>
                <a:sym typeface="Open Sans"/>
              </a:rPr>
              <a:t>The pathway to 2050</a:t>
            </a:r>
          </a:p>
          <a:p>
            <a:pPr marL="128588" indent="-128588" defTabSz="685800">
              <a:spcAft>
                <a:spcPts val="600"/>
              </a:spcAft>
              <a:buClr>
                <a:srgbClr val="00A1DF"/>
              </a:buClr>
              <a:buFont typeface="Arial" panose="020B0604020202020204" pitchFamily="34" charset="0"/>
              <a:buChar char="•"/>
              <a:defRPr/>
            </a:pPr>
            <a:r>
              <a:rPr lang="en-GB" sz="825" kern="0" dirty="0">
                <a:solidFill>
                  <a:srgbClr val="000000"/>
                </a:solidFill>
                <a:latin typeface="Open Sans"/>
                <a:ea typeface="Open Sans"/>
                <a:cs typeface="Open Sans"/>
                <a:sym typeface="Open Sans"/>
              </a:rPr>
              <a:t>The role of GBN</a:t>
            </a:r>
          </a:p>
          <a:p>
            <a:pPr marL="128588" indent="-128588" defTabSz="685800">
              <a:spcAft>
                <a:spcPts val="600"/>
              </a:spcAft>
              <a:buClr>
                <a:srgbClr val="00A1DF"/>
              </a:buClr>
              <a:buFont typeface="Arial" panose="020B0604020202020204" pitchFamily="34" charset="0"/>
              <a:buChar char="•"/>
              <a:defRPr/>
            </a:pPr>
            <a:r>
              <a:rPr lang="en-GB" sz="825" kern="0" dirty="0">
                <a:solidFill>
                  <a:srgbClr val="000000"/>
                </a:solidFill>
                <a:latin typeface="Open Sans"/>
                <a:ea typeface="Open Sans"/>
                <a:cs typeface="Open Sans"/>
                <a:sym typeface="Open Sans"/>
              </a:rPr>
              <a:t>Siting and land usage </a:t>
            </a:r>
          </a:p>
          <a:p>
            <a:pPr marL="128588" indent="-128588" defTabSz="685800">
              <a:spcAft>
                <a:spcPts val="600"/>
              </a:spcAft>
              <a:buClr>
                <a:srgbClr val="00A1DF"/>
              </a:buClr>
              <a:buFont typeface="Arial" panose="020B0604020202020204" pitchFamily="34" charset="0"/>
              <a:buChar char="•"/>
              <a:defRPr/>
            </a:pPr>
            <a:r>
              <a:rPr lang="en-GB" sz="825" kern="0" dirty="0">
                <a:solidFill>
                  <a:srgbClr val="000000"/>
                </a:solidFill>
                <a:latin typeface="Open Sans"/>
                <a:ea typeface="Open Sans"/>
                <a:cs typeface="Open Sans"/>
                <a:sym typeface="Open Sans"/>
              </a:rPr>
              <a:t>Regulating and streamlining the future of nuclear development</a:t>
            </a:r>
          </a:p>
          <a:p>
            <a:pPr marL="128588" indent="-128588" defTabSz="685800">
              <a:spcAft>
                <a:spcPts val="600"/>
              </a:spcAft>
              <a:buClr>
                <a:srgbClr val="00A1DF"/>
              </a:buClr>
              <a:buFont typeface="Arial" panose="020B0604020202020204" pitchFamily="34" charset="0"/>
              <a:buChar char="•"/>
              <a:defRPr/>
            </a:pPr>
            <a:r>
              <a:rPr lang="en-GB" sz="825" kern="0" dirty="0">
                <a:solidFill>
                  <a:srgbClr val="000000"/>
                </a:solidFill>
                <a:latin typeface="Open Sans"/>
                <a:ea typeface="Open Sans"/>
                <a:cs typeface="Open Sans"/>
                <a:sym typeface="Open Sans"/>
              </a:rPr>
              <a:t>Financing and funding models</a:t>
            </a:r>
          </a:p>
          <a:p>
            <a:pPr marL="128588" indent="-128588" defTabSz="685800">
              <a:spcAft>
                <a:spcPts val="600"/>
              </a:spcAft>
              <a:buClr>
                <a:srgbClr val="00A1DF"/>
              </a:buClr>
              <a:buFont typeface="Arial" panose="020B0604020202020204" pitchFamily="34" charset="0"/>
              <a:buChar char="•"/>
              <a:defRPr/>
            </a:pPr>
            <a:r>
              <a:rPr lang="en-GB" sz="825" kern="0" dirty="0">
                <a:solidFill>
                  <a:srgbClr val="000000"/>
                </a:solidFill>
                <a:latin typeface="Open Sans"/>
                <a:ea typeface="Open Sans"/>
                <a:cs typeface="Open Sans"/>
                <a:sym typeface="Open Sans"/>
              </a:rPr>
              <a:t>UK nuclear fuel cycle</a:t>
            </a:r>
          </a:p>
          <a:p>
            <a:pPr marL="128588" indent="-128588" defTabSz="685800">
              <a:spcAft>
                <a:spcPts val="600"/>
              </a:spcAft>
              <a:buClr>
                <a:srgbClr val="00A1DF"/>
              </a:buClr>
              <a:buFont typeface="Arial" panose="020B0604020202020204" pitchFamily="34" charset="0"/>
              <a:buChar char="•"/>
              <a:defRPr/>
            </a:pPr>
            <a:r>
              <a:rPr lang="en-GB" sz="825" kern="0" dirty="0">
                <a:solidFill>
                  <a:srgbClr val="000000"/>
                </a:solidFill>
                <a:latin typeface="Open Sans"/>
                <a:ea typeface="Open Sans"/>
                <a:cs typeface="Open Sans"/>
                <a:sym typeface="Open Sans"/>
              </a:rPr>
              <a:t>Nuclear innovation and R&amp;D</a:t>
            </a:r>
          </a:p>
          <a:p>
            <a:pPr marL="128588" indent="-128588" defTabSz="685800">
              <a:spcAft>
                <a:spcPts val="600"/>
              </a:spcAft>
              <a:buClr>
                <a:srgbClr val="00A1DF"/>
              </a:buClr>
              <a:buFont typeface="Arial" panose="020B0604020202020204" pitchFamily="34" charset="0"/>
              <a:buChar char="•"/>
              <a:defRPr/>
            </a:pPr>
            <a:r>
              <a:rPr lang="en-GB" sz="825" kern="0" dirty="0">
                <a:solidFill>
                  <a:srgbClr val="000000"/>
                </a:solidFill>
                <a:latin typeface="Open Sans"/>
                <a:ea typeface="Open Sans"/>
                <a:cs typeface="Open Sans"/>
                <a:sym typeface="Open Sans"/>
              </a:rPr>
              <a:t>Decommissioning and taking care of our nuclear legacy – gearing up to dispose of waste from up to 24GW </a:t>
            </a:r>
          </a:p>
          <a:p>
            <a:pPr marL="128588" indent="-128588" defTabSz="685800">
              <a:spcAft>
                <a:spcPts val="600"/>
              </a:spcAft>
              <a:buClr>
                <a:srgbClr val="00A1DF"/>
              </a:buClr>
              <a:buFont typeface="Arial" panose="020B0604020202020204" pitchFamily="34" charset="0"/>
              <a:buChar char="•"/>
              <a:defRPr/>
            </a:pPr>
            <a:r>
              <a:rPr lang="en-GB" sz="825" kern="0" dirty="0">
                <a:solidFill>
                  <a:srgbClr val="000000"/>
                </a:solidFill>
                <a:latin typeface="Open Sans"/>
                <a:ea typeface="Open Sans"/>
                <a:cs typeface="Open Sans"/>
                <a:sym typeface="Open Sans"/>
              </a:rPr>
              <a:t>The nuclear workforce of tomorrow</a:t>
            </a:r>
          </a:p>
          <a:p>
            <a:pPr marL="128588" indent="-128588" defTabSz="685800">
              <a:spcAft>
                <a:spcPts val="600"/>
              </a:spcAft>
              <a:buClr>
                <a:srgbClr val="00A1DF"/>
              </a:buClr>
              <a:buFont typeface="Arial" panose="020B0604020202020204" pitchFamily="34" charset="0"/>
              <a:buChar char="•"/>
              <a:defRPr/>
            </a:pPr>
            <a:r>
              <a:rPr lang="en-GB" sz="825" kern="0" dirty="0">
                <a:solidFill>
                  <a:srgbClr val="000000"/>
                </a:solidFill>
                <a:latin typeface="Open Sans"/>
                <a:ea typeface="Open Sans"/>
                <a:cs typeface="Open Sans"/>
                <a:sym typeface="Open Sans"/>
              </a:rPr>
              <a:t>Developing the nuclear supply chain</a:t>
            </a:r>
            <a:endParaRPr lang="en-GB" sz="900" kern="0" dirty="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2577675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FDDB-4AAF-6840-87F2-C05F86A5DD1D}"/>
              </a:ext>
            </a:extLst>
          </p:cNvPr>
          <p:cNvSpPr>
            <a:spLocks noGrp="1"/>
          </p:cNvSpPr>
          <p:nvPr>
            <p:ph type="title"/>
          </p:nvPr>
        </p:nvSpPr>
        <p:spPr>
          <a:xfrm>
            <a:off x="200026" y="288460"/>
            <a:ext cx="8569324" cy="855648"/>
          </a:xfrm>
        </p:spPr>
        <p:txBody>
          <a:bodyPr/>
          <a:lstStyle/>
          <a:p>
            <a:r>
              <a:rPr lang="en-GB" sz="2000" dirty="0">
                <a:solidFill>
                  <a:srgbClr val="00203D"/>
                </a:solidFill>
              </a:rPr>
              <a:t>Civil Nuclear: Roadmap to 2050 – Summary (1)</a:t>
            </a:r>
            <a:endParaRPr lang="en-US" sz="2000" dirty="0"/>
          </a:p>
          <a:p>
            <a:endParaRPr lang="en-GB" sz="2000" dirty="0">
              <a:solidFill>
                <a:srgbClr val="00203D"/>
              </a:solidFill>
            </a:endParaRPr>
          </a:p>
        </p:txBody>
      </p:sp>
      <p:sp>
        <p:nvSpPr>
          <p:cNvPr id="3" name="Text Placeholder 2">
            <a:extLst>
              <a:ext uri="{FF2B5EF4-FFF2-40B4-BE49-F238E27FC236}">
                <a16:creationId xmlns:a16="http://schemas.microsoft.com/office/drawing/2014/main" id="{648228D4-56E2-D64A-89E7-1375E7D4EA25}"/>
              </a:ext>
            </a:extLst>
          </p:cNvPr>
          <p:cNvSpPr>
            <a:spLocks noGrp="1"/>
          </p:cNvSpPr>
          <p:nvPr>
            <p:ph type="body" sz="quarter" idx="12"/>
          </p:nvPr>
        </p:nvSpPr>
        <p:spPr>
          <a:xfrm>
            <a:off x="-50986" y="4954162"/>
            <a:ext cx="6879851" cy="287337"/>
          </a:xfrm>
        </p:spPr>
        <p:txBody>
          <a:bodyPr vert="horz" lIns="68580" tIns="34290" rIns="68580" bIns="34290" rtlCol="0" anchor="t">
            <a:normAutofit/>
          </a:bodyPr>
          <a:lstStyle/>
          <a:p>
            <a:pPr marL="91916"/>
            <a:r>
              <a:rPr lang="en-US" dirty="0">
                <a:latin typeface="Open Sans"/>
                <a:ea typeface="Open Sans"/>
                <a:cs typeface="Open Sans"/>
              </a:rPr>
              <a:t>Limited Distribution</a:t>
            </a:r>
            <a:endParaRPr lang="en-US" dirty="0"/>
          </a:p>
        </p:txBody>
      </p:sp>
      <p:sp>
        <p:nvSpPr>
          <p:cNvPr id="15" name="TextBox 14">
            <a:extLst>
              <a:ext uri="{FF2B5EF4-FFF2-40B4-BE49-F238E27FC236}">
                <a16:creationId xmlns:a16="http://schemas.microsoft.com/office/drawing/2014/main" id="{42634A6D-D00C-40F9-A0BF-3DBE71711EFB}"/>
              </a:ext>
            </a:extLst>
          </p:cNvPr>
          <p:cNvSpPr txBox="1"/>
          <p:nvPr/>
        </p:nvSpPr>
        <p:spPr>
          <a:xfrm>
            <a:off x="1987553" y="1503692"/>
            <a:ext cx="6869108" cy="2446824"/>
          </a:xfrm>
          <a:prstGeom prst="rect">
            <a:avLst/>
          </a:prstGeom>
          <a:noFill/>
        </p:spPr>
        <p:txBody>
          <a:bodyPr wrap="square" lIns="68580" tIns="34290" rIns="68580" bIns="34290" anchor="t">
            <a:spAutoFit/>
          </a:bodyPr>
          <a:lstStyle/>
          <a:p>
            <a:pPr defTabSz="685800">
              <a:spcAft>
                <a:spcPts val="600"/>
              </a:spcAft>
              <a:buClr>
                <a:srgbClr val="000000"/>
              </a:buClr>
            </a:pPr>
            <a:r>
              <a:rPr lang="en-GB" sz="900" b="1" kern="0" dirty="0">
                <a:solidFill>
                  <a:srgbClr val="212529"/>
                </a:solidFill>
                <a:latin typeface="Open Sans"/>
                <a:ea typeface="Open Sans"/>
                <a:cs typeface="Open Sans"/>
                <a:sym typeface="Open Sans"/>
              </a:rPr>
              <a:t>Summary and Headlines</a:t>
            </a:r>
          </a:p>
          <a:p>
            <a:pPr defTabSz="685800">
              <a:spcAft>
                <a:spcPts val="600"/>
              </a:spcAft>
              <a:buClr>
                <a:srgbClr val="00A1DF"/>
              </a:buClr>
            </a:pPr>
            <a:r>
              <a:rPr lang="en-GB" sz="825" kern="0" dirty="0">
                <a:solidFill>
                  <a:srgbClr val="000000"/>
                </a:solidFill>
                <a:latin typeface="Open Sans"/>
                <a:ea typeface="Open Sans"/>
                <a:cs typeface="Open Sans"/>
                <a:sym typeface="Open Sans"/>
              </a:rPr>
              <a:t>The roadmap is a significant and forward-leaning document, reaffirming the UK government’s commitment to all forms of new nuclear. In addition to summarising the government and industry’s progress to date, it also sets out a series of new policies and funds: </a:t>
            </a:r>
          </a:p>
          <a:p>
            <a:pPr marL="128588" indent="-128588" defTabSz="685800">
              <a:spcAft>
                <a:spcPts val="600"/>
              </a:spcAft>
              <a:buClr>
                <a:srgbClr val="00A1DF"/>
              </a:buClr>
              <a:buFont typeface="Arial" panose="020B0604020202020204" pitchFamily="34" charset="0"/>
              <a:buChar char="•"/>
            </a:pPr>
            <a:r>
              <a:rPr lang="en-GB" sz="825" b="1" kern="0" dirty="0">
                <a:solidFill>
                  <a:srgbClr val="DF0270"/>
                </a:solidFill>
                <a:latin typeface="Open Sans"/>
                <a:ea typeface="Open Sans"/>
                <a:cs typeface="Open Sans"/>
                <a:sym typeface="Open Sans"/>
              </a:rPr>
              <a:t>Decisions on new projects: </a:t>
            </a:r>
            <a:r>
              <a:rPr lang="en-GB" sz="825" kern="0" dirty="0">
                <a:solidFill>
                  <a:srgbClr val="000000"/>
                </a:solidFill>
                <a:latin typeface="Open Sans"/>
                <a:ea typeface="Open Sans"/>
                <a:cs typeface="Open Sans"/>
                <a:sym typeface="Open Sans"/>
              </a:rPr>
              <a:t>A written ambition to </a:t>
            </a:r>
            <a:r>
              <a:rPr lang="en-GB" sz="825" b="1" kern="0" dirty="0">
                <a:solidFill>
                  <a:srgbClr val="000000"/>
                </a:solidFill>
                <a:latin typeface="Open Sans"/>
                <a:ea typeface="Open Sans"/>
                <a:cs typeface="Open Sans"/>
                <a:sym typeface="Open Sans"/>
              </a:rPr>
              <a:t>progress a third GW-scale reactor </a:t>
            </a:r>
            <a:r>
              <a:rPr lang="en-GB" sz="825" kern="0" dirty="0">
                <a:solidFill>
                  <a:srgbClr val="000000"/>
                </a:solidFill>
                <a:latin typeface="Open Sans"/>
                <a:ea typeface="Open Sans"/>
                <a:cs typeface="Open Sans"/>
                <a:sym typeface="Open Sans"/>
              </a:rPr>
              <a:t>following a Final Investment Decision (FID) on Sizewell C this parliament, and to secure investment decisions to </a:t>
            </a:r>
            <a:r>
              <a:rPr lang="en-GB" sz="825" b="1" kern="0" dirty="0">
                <a:solidFill>
                  <a:srgbClr val="000000"/>
                </a:solidFill>
                <a:latin typeface="Open Sans"/>
                <a:ea typeface="Open Sans"/>
                <a:cs typeface="Open Sans"/>
                <a:sym typeface="Open Sans"/>
              </a:rPr>
              <a:t>deliver 3-7GW of new nuclear every five years </a:t>
            </a:r>
            <a:r>
              <a:rPr lang="en-GB" sz="825" kern="0" dirty="0">
                <a:solidFill>
                  <a:srgbClr val="000000"/>
                </a:solidFill>
                <a:latin typeface="Open Sans"/>
                <a:ea typeface="Open Sans"/>
                <a:cs typeface="Open Sans"/>
                <a:sym typeface="Open Sans"/>
              </a:rPr>
              <a:t>from 2030 to 2044</a:t>
            </a:r>
          </a:p>
          <a:p>
            <a:pPr marL="128588" indent="-128588" defTabSz="685800">
              <a:spcAft>
                <a:spcPts val="600"/>
              </a:spcAft>
              <a:buClr>
                <a:srgbClr val="00A1DF"/>
              </a:buClr>
              <a:buFont typeface="Arial" panose="020B0604020202020204" pitchFamily="34" charset="0"/>
              <a:buChar char="•"/>
            </a:pPr>
            <a:r>
              <a:rPr lang="en-GB" sz="825" b="1" kern="0" dirty="0">
                <a:solidFill>
                  <a:srgbClr val="0070C0"/>
                </a:solidFill>
                <a:latin typeface="Open Sans"/>
                <a:ea typeface="Open Sans"/>
                <a:cs typeface="Open Sans"/>
                <a:sym typeface="Open Sans"/>
              </a:rPr>
              <a:t>Siting: </a:t>
            </a:r>
            <a:r>
              <a:rPr lang="en-GB" sz="825" b="1" kern="0" dirty="0">
                <a:solidFill>
                  <a:srgbClr val="000000"/>
                </a:solidFill>
                <a:latin typeface="Open Sans"/>
                <a:ea typeface="Open Sans"/>
                <a:cs typeface="Open Sans"/>
                <a:sym typeface="Open Sans"/>
              </a:rPr>
              <a:t>A new National Policy Statement, EN-7, is out for consultation</a:t>
            </a:r>
            <a:r>
              <a:rPr lang="en-GB" sz="825" kern="0" dirty="0">
                <a:solidFill>
                  <a:srgbClr val="000000"/>
                </a:solidFill>
                <a:latin typeface="Open Sans"/>
                <a:ea typeface="Open Sans"/>
                <a:cs typeface="Open Sans"/>
                <a:sym typeface="Open Sans"/>
              </a:rPr>
              <a:t>. EN-7 sets out a criteria-based approach so that developers can nominate </a:t>
            </a:r>
            <a:r>
              <a:rPr lang="en-GB" sz="825" b="1" kern="0" dirty="0">
                <a:solidFill>
                  <a:srgbClr val="000000"/>
                </a:solidFill>
                <a:latin typeface="Open Sans"/>
                <a:ea typeface="Open Sans"/>
                <a:cs typeface="Open Sans"/>
                <a:sym typeface="Open Sans"/>
              </a:rPr>
              <a:t>any suitable site </a:t>
            </a:r>
            <a:r>
              <a:rPr lang="en-GB" sz="825" kern="0" dirty="0">
                <a:solidFill>
                  <a:srgbClr val="000000"/>
                </a:solidFill>
                <a:latin typeface="Open Sans"/>
                <a:ea typeface="Open Sans"/>
                <a:cs typeface="Open Sans"/>
                <a:sym typeface="Open Sans"/>
              </a:rPr>
              <a:t>for nuclear development, in addition to the finite list previously set out in EN-6. Following consultations, it is expected to be formally designated in 2025</a:t>
            </a:r>
            <a:endParaRPr lang="en-GB" sz="825" b="1" kern="0" dirty="0">
              <a:solidFill>
                <a:srgbClr val="000000"/>
              </a:solidFill>
              <a:latin typeface="Open Sans"/>
              <a:ea typeface="Open Sans"/>
              <a:cs typeface="Open Sans"/>
              <a:sym typeface="Open Sans"/>
            </a:endParaRPr>
          </a:p>
          <a:p>
            <a:pPr marL="128588" indent="-128588" defTabSz="685800">
              <a:spcAft>
                <a:spcPts val="600"/>
              </a:spcAft>
              <a:buClr>
                <a:srgbClr val="00A1DF"/>
              </a:buClr>
              <a:buFont typeface="Arial" panose="020B0604020202020204" pitchFamily="34" charset="0"/>
              <a:buChar char="•"/>
            </a:pPr>
            <a:r>
              <a:rPr lang="en-GB" sz="825" b="1" kern="0" dirty="0">
                <a:solidFill>
                  <a:srgbClr val="3A8237"/>
                </a:solidFill>
                <a:latin typeface="Open Sans"/>
                <a:ea typeface="Open Sans"/>
                <a:cs typeface="Open Sans"/>
                <a:sym typeface="Open Sans"/>
              </a:rPr>
              <a:t>HALEU: </a:t>
            </a:r>
            <a:r>
              <a:rPr lang="en-GB" sz="825" kern="0" dirty="0">
                <a:solidFill>
                  <a:srgbClr val="000000"/>
                </a:solidFill>
                <a:latin typeface="Open Sans"/>
                <a:ea typeface="Open Sans"/>
                <a:cs typeface="Open Sans"/>
                <a:sym typeface="Open Sans"/>
              </a:rPr>
              <a:t>As announced this week, a new fund of </a:t>
            </a:r>
            <a:r>
              <a:rPr lang="en-GB" sz="825" b="1" kern="0" dirty="0">
                <a:solidFill>
                  <a:srgbClr val="000000"/>
                </a:solidFill>
                <a:latin typeface="Open Sans"/>
                <a:ea typeface="Open Sans"/>
                <a:cs typeface="Open Sans"/>
                <a:sym typeface="Open Sans"/>
              </a:rPr>
              <a:t>£300m to establish HALEU enrichment and routes to deconversion capabilities in the UK </a:t>
            </a:r>
            <a:r>
              <a:rPr lang="en-GB" sz="825" kern="0" dirty="0">
                <a:solidFill>
                  <a:srgbClr val="000000"/>
                </a:solidFill>
                <a:latin typeface="Open Sans"/>
                <a:ea typeface="Open Sans"/>
                <a:cs typeface="Open Sans"/>
                <a:sym typeface="Open Sans"/>
              </a:rPr>
              <a:t>by the end of the decade. A further </a:t>
            </a:r>
            <a:r>
              <a:rPr lang="en-GB" sz="825" b="1" kern="0" dirty="0">
                <a:solidFill>
                  <a:srgbClr val="000000"/>
                </a:solidFill>
                <a:latin typeface="Open Sans"/>
                <a:ea typeface="Open Sans"/>
                <a:cs typeface="Open Sans"/>
                <a:sym typeface="Open Sans"/>
              </a:rPr>
              <a:t>£9.35m has been awarded to NNL </a:t>
            </a:r>
            <a:r>
              <a:rPr lang="en-GB" sz="825" kern="0" dirty="0">
                <a:solidFill>
                  <a:srgbClr val="000000"/>
                </a:solidFill>
                <a:latin typeface="Open Sans"/>
                <a:ea typeface="Open Sans"/>
                <a:cs typeface="Open Sans"/>
                <a:sym typeface="Open Sans"/>
              </a:rPr>
              <a:t>to create a </a:t>
            </a:r>
            <a:r>
              <a:rPr lang="en-GB" sz="825" kern="0" dirty="0" err="1">
                <a:solidFill>
                  <a:srgbClr val="000000"/>
                </a:solidFill>
                <a:latin typeface="Open Sans"/>
                <a:ea typeface="Open Sans"/>
                <a:cs typeface="Open Sans"/>
                <a:sym typeface="Open Sans"/>
              </a:rPr>
              <a:t>Uranics</a:t>
            </a:r>
            <a:r>
              <a:rPr lang="en-GB" sz="825" kern="0" dirty="0">
                <a:solidFill>
                  <a:srgbClr val="000000"/>
                </a:solidFill>
                <a:latin typeface="Open Sans"/>
                <a:ea typeface="Open Sans"/>
                <a:cs typeface="Open Sans"/>
                <a:sym typeface="Open Sans"/>
              </a:rPr>
              <a:t> Innovation Centre for the development of front-end fuels capabilities and for a concept design of a HALEU deconversion test facility</a:t>
            </a:r>
          </a:p>
          <a:p>
            <a:pPr marL="128588" indent="-128588" defTabSz="685800">
              <a:spcAft>
                <a:spcPts val="600"/>
              </a:spcAft>
              <a:buClr>
                <a:srgbClr val="00A1DF"/>
              </a:buClr>
              <a:buFont typeface="Arial" panose="020B0604020202020204" pitchFamily="34" charset="0"/>
              <a:buChar char="•"/>
            </a:pPr>
            <a:r>
              <a:rPr lang="en-GB" sz="825" b="1" kern="0" dirty="0">
                <a:solidFill>
                  <a:srgbClr val="DF0270"/>
                </a:solidFill>
                <a:latin typeface="Open Sans"/>
                <a:ea typeface="Open Sans"/>
                <a:cs typeface="Open Sans"/>
                <a:sym typeface="Open Sans"/>
              </a:rPr>
              <a:t>ANT</a:t>
            </a:r>
            <a:r>
              <a:rPr lang="en-GB" sz="825" b="1" kern="0" dirty="0">
                <a:solidFill>
                  <a:srgbClr val="3A8237"/>
                </a:solidFill>
                <a:latin typeface="Open Sans"/>
                <a:ea typeface="Open Sans"/>
                <a:cs typeface="Open Sans"/>
                <a:sym typeface="Open Sans"/>
              </a:rPr>
              <a:t>: </a:t>
            </a:r>
            <a:r>
              <a:rPr lang="en-GB" sz="825" kern="0" dirty="0">
                <a:solidFill>
                  <a:srgbClr val="000000"/>
                </a:solidFill>
                <a:latin typeface="Open Sans"/>
                <a:ea typeface="Open Sans"/>
                <a:cs typeface="Open Sans"/>
                <a:sym typeface="Open Sans"/>
              </a:rPr>
              <a:t>A consultation on </a:t>
            </a:r>
            <a:r>
              <a:rPr lang="en-GB" sz="825" b="1" kern="0" dirty="0">
                <a:solidFill>
                  <a:srgbClr val="000000"/>
                </a:solidFill>
                <a:latin typeface="Open Sans"/>
                <a:ea typeface="Open Sans"/>
                <a:cs typeface="Open Sans"/>
                <a:sym typeface="Open Sans"/>
              </a:rPr>
              <a:t>Alternative Routes to Market for Advanced Nuclear Technology</a:t>
            </a:r>
            <a:r>
              <a:rPr lang="en-GB" sz="825" kern="0" dirty="0">
                <a:solidFill>
                  <a:srgbClr val="000000"/>
                </a:solidFill>
                <a:latin typeface="Open Sans"/>
                <a:ea typeface="Open Sans"/>
                <a:cs typeface="Open Sans"/>
                <a:sym typeface="Open Sans"/>
              </a:rPr>
              <a:t>, looking to develop government policy on how to most effectively deploy ANTs in the UK, covering the role of government, regulation, financial enablers and funding investment </a:t>
            </a:r>
          </a:p>
          <a:p>
            <a:pPr marL="128588" indent="-128588" defTabSz="685800">
              <a:spcAft>
                <a:spcPts val="600"/>
              </a:spcAft>
              <a:buClr>
                <a:srgbClr val="00A1DF"/>
              </a:buClr>
              <a:buFont typeface="Arial" panose="020B0604020202020204" pitchFamily="34" charset="0"/>
              <a:buChar char="•"/>
            </a:pPr>
            <a:r>
              <a:rPr lang="en-GB" sz="825" b="1" kern="0" dirty="0">
                <a:solidFill>
                  <a:srgbClr val="00B0F0"/>
                </a:solidFill>
                <a:latin typeface="Open Sans"/>
                <a:ea typeface="Open Sans"/>
                <a:cs typeface="Open Sans"/>
                <a:sym typeface="Open Sans"/>
              </a:rPr>
              <a:t>Skills</a:t>
            </a:r>
            <a:r>
              <a:rPr lang="en-GB" sz="825" kern="0" dirty="0">
                <a:solidFill>
                  <a:srgbClr val="000000"/>
                </a:solidFill>
                <a:latin typeface="Open Sans"/>
                <a:ea typeface="Open Sans"/>
                <a:cs typeface="Open Sans"/>
                <a:sym typeface="Open Sans"/>
              </a:rPr>
              <a:t>: Later this Spring publishing a </a:t>
            </a:r>
            <a:r>
              <a:rPr lang="en-GB" sz="825" b="1" kern="0" dirty="0">
                <a:solidFill>
                  <a:srgbClr val="000000"/>
                </a:solidFill>
                <a:latin typeface="Open Sans"/>
                <a:ea typeface="Open Sans"/>
                <a:cs typeface="Open Sans"/>
                <a:sym typeface="Open Sans"/>
              </a:rPr>
              <a:t>Nuclear Skills Taskforce report </a:t>
            </a:r>
            <a:r>
              <a:rPr lang="en-GB" sz="825" kern="0" dirty="0">
                <a:solidFill>
                  <a:srgbClr val="000000"/>
                </a:solidFill>
                <a:latin typeface="Open Sans"/>
                <a:ea typeface="Open Sans"/>
                <a:cs typeface="Open Sans"/>
                <a:sym typeface="Open Sans"/>
              </a:rPr>
              <a:t>alongside a </a:t>
            </a:r>
            <a:r>
              <a:rPr lang="en-GB" sz="825" b="1" kern="0" dirty="0">
                <a:solidFill>
                  <a:srgbClr val="000000"/>
                </a:solidFill>
                <a:latin typeface="Open Sans"/>
                <a:ea typeface="Open Sans"/>
                <a:cs typeface="Open Sans"/>
                <a:sym typeface="Open Sans"/>
              </a:rPr>
              <a:t>Defence Nuclear Enterprise Command Paper</a:t>
            </a:r>
            <a:r>
              <a:rPr lang="en-GB" sz="825" kern="0" dirty="0">
                <a:solidFill>
                  <a:srgbClr val="000000"/>
                </a:solidFill>
                <a:latin typeface="Open Sans"/>
                <a:ea typeface="Open Sans"/>
                <a:cs typeface="Open Sans"/>
                <a:sym typeface="Open Sans"/>
              </a:rPr>
              <a:t>, explaining how we will ensure our civil and military nuclear ambitions address our shared challenges and opportunities</a:t>
            </a:r>
          </a:p>
        </p:txBody>
      </p:sp>
      <p:pic>
        <p:nvPicPr>
          <p:cNvPr id="5" name="Picture 4">
            <a:extLst>
              <a:ext uri="{FF2B5EF4-FFF2-40B4-BE49-F238E27FC236}">
                <a16:creationId xmlns:a16="http://schemas.microsoft.com/office/drawing/2014/main" id="{3E7AAD05-775E-155E-1749-29DA9662F156}"/>
              </a:ext>
            </a:extLst>
          </p:cNvPr>
          <p:cNvPicPr>
            <a:picLocks noChangeAspect="1"/>
          </p:cNvPicPr>
          <p:nvPr/>
        </p:nvPicPr>
        <p:blipFill>
          <a:blip r:embed="rId3"/>
          <a:stretch>
            <a:fillRect/>
          </a:stretch>
        </p:blipFill>
        <p:spPr>
          <a:xfrm>
            <a:off x="238126" y="1561789"/>
            <a:ext cx="1638299" cy="232279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28C8DCC6-BCBD-B104-16D9-4DF0C7B56F7A}"/>
              </a:ext>
            </a:extLst>
          </p:cNvPr>
          <p:cNvSpPr txBox="1"/>
          <p:nvPr/>
        </p:nvSpPr>
        <p:spPr>
          <a:xfrm>
            <a:off x="238126" y="3941170"/>
            <a:ext cx="1638299" cy="213585"/>
          </a:xfrm>
          <a:prstGeom prst="rect">
            <a:avLst/>
          </a:prstGeom>
          <a:noFill/>
        </p:spPr>
        <p:txBody>
          <a:bodyPr wrap="square">
            <a:spAutoFit/>
          </a:bodyPr>
          <a:lstStyle/>
          <a:p>
            <a:pPr defTabSz="685800">
              <a:buClr>
                <a:srgbClr val="000000"/>
              </a:buClr>
            </a:pPr>
            <a:r>
              <a:rPr lang="en-GB" sz="788" kern="0" dirty="0">
                <a:solidFill>
                  <a:srgbClr val="000000"/>
                </a:solidFill>
                <a:latin typeface="Open Sans"/>
                <a:ea typeface="Open Sans"/>
                <a:cs typeface="Open Sans"/>
                <a:sym typeface="Open Sans"/>
                <a:hlinkClick r:id="rId4"/>
              </a:rPr>
              <a:t>Civil Nuclear: Roadmap to 2050</a:t>
            </a:r>
            <a:endParaRPr lang="en-GB" sz="788" kern="0" dirty="0">
              <a:solidFill>
                <a:srgbClr val="000000"/>
              </a:solidFill>
              <a:latin typeface="Open Sans"/>
              <a:ea typeface="Open Sans"/>
              <a:cs typeface="Open Sans"/>
              <a:sym typeface="Open Sans"/>
            </a:endParaRPr>
          </a:p>
        </p:txBody>
      </p:sp>
      <p:sp>
        <p:nvSpPr>
          <p:cNvPr id="4" name="TextBox 3">
            <a:extLst>
              <a:ext uri="{FF2B5EF4-FFF2-40B4-BE49-F238E27FC236}">
                <a16:creationId xmlns:a16="http://schemas.microsoft.com/office/drawing/2014/main" id="{1ACBFB79-1D50-93EA-0139-5286E1B3C7A4}"/>
              </a:ext>
            </a:extLst>
          </p:cNvPr>
          <p:cNvSpPr txBox="1"/>
          <p:nvPr/>
        </p:nvSpPr>
        <p:spPr>
          <a:xfrm>
            <a:off x="200026" y="637308"/>
            <a:ext cx="8656635" cy="809797"/>
          </a:xfrm>
          <a:prstGeom prst="rect">
            <a:avLst/>
          </a:prstGeom>
          <a:solidFill>
            <a:schemeClr val="bg1">
              <a:lumMod val="20000"/>
              <a:lumOff val="80000"/>
            </a:schemeClr>
          </a:solidFill>
        </p:spPr>
        <p:txBody>
          <a:bodyPr vert="horz" wrap="square" lIns="68580" tIns="34290" rIns="68580" bIns="34290" rtlCol="0" anchor="t">
            <a:normAutofit/>
          </a:bodyPr>
          <a:lstStyle/>
          <a:p>
            <a:pPr marL="4763" defTabSz="685800">
              <a:lnSpc>
                <a:spcPct val="110000"/>
              </a:lnSpc>
              <a:buClr>
                <a:srgbClr val="00A1DF"/>
              </a:buClr>
            </a:pPr>
            <a:r>
              <a:rPr lang="en-GB" sz="825" b="1" kern="0" dirty="0">
                <a:solidFill>
                  <a:srgbClr val="000000"/>
                </a:solidFill>
                <a:latin typeface="Open Sans"/>
                <a:ea typeface="Open Sans"/>
                <a:cs typeface="Open Sans"/>
                <a:sym typeface="Open Sans"/>
              </a:rPr>
              <a:t>Why does it matter to NNL?</a:t>
            </a:r>
          </a:p>
          <a:p>
            <a:pPr marL="133350" indent="-128588" defTabSz="685800">
              <a:lnSpc>
                <a:spcPct val="110000"/>
              </a:lnSpc>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The Roadmap is a major policy document outlining the future direction of nuclear energy in the UK, and as such will heavily influence our own strategy.</a:t>
            </a:r>
          </a:p>
          <a:p>
            <a:pPr marL="133350" indent="-128588" defTabSz="685800">
              <a:lnSpc>
                <a:spcPct val="110000"/>
              </a:lnSpc>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NNL features throughout the document, with two specific case studies related to our specialist capabilities and our work in nuclear medicine.</a:t>
            </a:r>
          </a:p>
          <a:p>
            <a:pPr marL="133350" indent="-128588" defTabSz="685800">
              <a:lnSpc>
                <a:spcPct val="110000"/>
              </a:lnSpc>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We are named as a key partner organisation for delivering policies and have been awarded over £9m of new investment for research into HALEU fuel.</a:t>
            </a:r>
          </a:p>
          <a:p>
            <a:pPr marL="133350" indent="-128588" defTabSz="685800">
              <a:lnSpc>
                <a:spcPct val="110000"/>
              </a:lnSpc>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The Energy Secretary, Claire Coutinho, launched the Roadmap whilst at NNL’s Preston Laboratory</a:t>
            </a:r>
          </a:p>
        </p:txBody>
      </p:sp>
    </p:spTree>
    <p:extLst>
      <p:ext uri="{BB962C8B-B14F-4D97-AF65-F5344CB8AC3E}">
        <p14:creationId xmlns:p14="http://schemas.microsoft.com/office/powerpoint/2010/main" val="360142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FDDB-4AAF-6840-87F2-C05F86A5DD1D}"/>
              </a:ext>
            </a:extLst>
          </p:cNvPr>
          <p:cNvSpPr>
            <a:spLocks noGrp="1"/>
          </p:cNvSpPr>
          <p:nvPr>
            <p:ph type="title"/>
          </p:nvPr>
        </p:nvSpPr>
        <p:spPr>
          <a:xfrm>
            <a:off x="200026" y="288460"/>
            <a:ext cx="8569324" cy="855648"/>
          </a:xfrm>
        </p:spPr>
        <p:txBody>
          <a:bodyPr/>
          <a:lstStyle/>
          <a:p>
            <a:r>
              <a:rPr lang="en-GB" sz="2000" dirty="0">
                <a:solidFill>
                  <a:srgbClr val="00203D"/>
                </a:solidFill>
              </a:rPr>
              <a:t>Civil Nuclear: Roadmap to 2050 – Summary (2)</a:t>
            </a:r>
            <a:endParaRPr lang="en-US" sz="2000" dirty="0"/>
          </a:p>
          <a:p>
            <a:endParaRPr lang="en-GB" sz="2000" dirty="0">
              <a:solidFill>
                <a:srgbClr val="00203D"/>
              </a:solidFill>
            </a:endParaRPr>
          </a:p>
        </p:txBody>
      </p:sp>
      <p:sp>
        <p:nvSpPr>
          <p:cNvPr id="3" name="Text Placeholder 2">
            <a:extLst>
              <a:ext uri="{FF2B5EF4-FFF2-40B4-BE49-F238E27FC236}">
                <a16:creationId xmlns:a16="http://schemas.microsoft.com/office/drawing/2014/main" id="{648228D4-56E2-D64A-89E7-1375E7D4EA25}"/>
              </a:ext>
            </a:extLst>
          </p:cNvPr>
          <p:cNvSpPr>
            <a:spLocks noGrp="1"/>
          </p:cNvSpPr>
          <p:nvPr>
            <p:ph type="body" sz="quarter" idx="12"/>
          </p:nvPr>
        </p:nvSpPr>
        <p:spPr>
          <a:xfrm>
            <a:off x="-50986" y="4954162"/>
            <a:ext cx="6879851" cy="287337"/>
          </a:xfrm>
        </p:spPr>
        <p:txBody>
          <a:bodyPr vert="horz" lIns="68580" tIns="34290" rIns="68580" bIns="34290" rtlCol="0" anchor="t">
            <a:normAutofit/>
          </a:bodyPr>
          <a:lstStyle/>
          <a:p>
            <a:pPr marL="91916"/>
            <a:r>
              <a:rPr lang="en-US" dirty="0">
                <a:latin typeface="Open Sans"/>
                <a:ea typeface="Open Sans"/>
                <a:cs typeface="Open Sans"/>
              </a:rPr>
              <a:t>Limited Distribution</a:t>
            </a:r>
            <a:endParaRPr lang="en-US" dirty="0"/>
          </a:p>
        </p:txBody>
      </p:sp>
      <p:sp>
        <p:nvSpPr>
          <p:cNvPr id="7" name="TextBox 6">
            <a:extLst>
              <a:ext uri="{FF2B5EF4-FFF2-40B4-BE49-F238E27FC236}">
                <a16:creationId xmlns:a16="http://schemas.microsoft.com/office/drawing/2014/main" id="{B0545C8F-A5B2-98A3-F745-2073B79C615E}"/>
              </a:ext>
            </a:extLst>
          </p:cNvPr>
          <p:cNvSpPr txBox="1"/>
          <p:nvPr/>
        </p:nvSpPr>
        <p:spPr>
          <a:xfrm>
            <a:off x="1976810" y="1562841"/>
            <a:ext cx="6879851" cy="2308324"/>
          </a:xfrm>
          <a:prstGeom prst="rect">
            <a:avLst/>
          </a:prstGeom>
          <a:noFill/>
        </p:spPr>
        <p:txBody>
          <a:bodyPr wrap="square" lIns="68580" tIns="34290" rIns="68580" bIns="34290" anchor="t">
            <a:spAutoFit/>
          </a:bodyPr>
          <a:lstStyle/>
          <a:p>
            <a:pPr defTabSz="685800">
              <a:spcAft>
                <a:spcPts val="600"/>
              </a:spcAft>
              <a:buClr>
                <a:srgbClr val="00A1DF"/>
              </a:buClr>
            </a:pPr>
            <a:r>
              <a:rPr lang="en-GB" sz="825" b="1" kern="0" dirty="0">
                <a:solidFill>
                  <a:srgbClr val="000000"/>
                </a:solidFill>
                <a:latin typeface="Open Sans"/>
                <a:ea typeface="Open Sans"/>
                <a:cs typeface="Open Sans"/>
                <a:sym typeface="Open Sans"/>
              </a:rPr>
              <a:t>Other announcements of interest to NNL include:  </a:t>
            </a:r>
          </a:p>
          <a:p>
            <a:pPr marL="128588" indent="-128588" defTabSz="685800">
              <a:spcAft>
                <a:spcPts val="600"/>
              </a:spcAft>
              <a:buClr>
                <a:srgbClr val="00A1DF"/>
              </a:buClr>
              <a:buFont typeface="Arial" panose="020B0604020202020204" pitchFamily="34" charset="0"/>
              <a:buChar char="•"/>
            </a:pPr>
            <a:r>
              <a:rPr lang="en-GB" sz="825" b="1" kern="0" dirty="0">
                <a:solidFill>
                  <a:srgbClr val="DF0270"/>
                </a:solidFill>
                <a:latin typeface="Open Sans"/>
                <a:ea typeface="Open Sans"/>
                <a:cs typeface="Open Sans"/>
                <a:sym typeface="Open Sans"/>
              </a:rPr>
              <a:t>Health and Nuclear Medicine: </a:t>
            </a:r>
            <a:r>
              <a:rPr lang="en-GB" sz="825" kern="0" dirty="0">
                <a:solidFill>
                  <a:srgbClr val="000000"/>
                </a:solidFill>
                <a:latin typeface="Open Sans"/>
                <a:ea typeface="Open Sans"/>
                <a:cs typeface="Open Sans"/>
                <a:sym typeface="Open Sans"/>
              </a:rPr>
              <a:t>Government is expected to </a:t>
            </a:r>
            <a:r>
              <a:rPr lang="en-GB" sz="825" b="1" kern="0" dirty="0">
                <a:solidFill>
                  <a:srgbClr val="000000"/>
                </a:solidFill>
                <a:latin typeface="Open Sans"/>
                <a:ea typeface="Open Sans"/>
                <a:cs typeface="Open Sans"/>
                <a:sym typeface="Open Sans"/>
              </a:rPr>
              <a:t>take a decision on future intervention in supply, such as the need for radionuclide production technologies like a research reactor or accelerator</a:t>
            </a:r>
            <a:r>
              <a:rPr lang="en-GB" sz="825" kern="0" dirty="0">
                <a:solidFill>
                  <a:srgbClr val="000000"/>
                </a:solidFill>
                <a:latin typeface="Open Sans"/>
                <a:ea typeface="Open Sans"/>
                <a:cs typeface="Open Sans"/>
                <a:sym typeface="Open Sans"/>
              </a:rPr>
              <a:t>, before March 2025. DESNZ will continue to work closely with the Welsh Government as their proposal for a research reactor in North Wales develops.</a:t>
            </a:r>
          </a:p>
          <a:p>
            <a:pPr marL="128588" indent="-128588" defTabSz="685800">
              <a:spcAft>
                <a:spcPts val="600"/>
              </a:spcAft>
              <a:buClr>
                <a:srgbClr val="00A1DF"/>
              </a:buClr>
              <a:buFont typeface="Arial" panose="020B0604020202020204" pitchFamily="34" charset="0"/>
              <a:buChar char="•"/>
            </a:pPr>
            <a:r>
              <a:rPr lang="en-GB" sz="825" b="1" kern="0" dirty="0">
                <a:solidFill>
                  <a:srgbClr val="00A1DF"/>
                </a:solidFill>
                <a:latin typeface="Open Sans"/>
                <a:ea typeface="Open Sans"/>
                <a:cs typeface="Open Sans"/>
                <a:sym typeface="Open Sans"/>
              </a:rPr>
              <a:t>Clarity on the role of GBN </a:t>
            </a:r>
            <a:r>
              <a:rPr lang="en-GB" sz="825" kern="0" dirty="0">
                <a:solidFill>
                  <a:srgbClr val="000000"/>
                </a:solidFill>
                <a:latin typeface="Open Sans"/>
                <a:ea typeface="Open Sans"/>
                <a:cs typeface="Open Sans"/>
                <a:sym typeface="Open Sans"/>
              </a:rPr>
              <a:t>- alongside delivery of the SMR programme, </a:t>
            </a:r>
            <a:r>
              <a:rPr lang="en-GB" sz="825" b="1" kern="0" dirty="0">
                <a:solidFill>
                  <a:srgbClr val="000000"/>
                </a:solidFill>
                <a:latin typeface="Open Sans"/>
                <a:ea typeface="Open Sans"/>
                <a:cs typeface="Open Sans"/>
                <a:sym typeface="Open Sans"/>
              </a:rPr>
              <a:t>GBN will begin delivering other parts of government civil nuclear programme</a:t>
            </a:r>
            <a:r>
              <a:rPr lang="en-GB" sz="825" kern="0" dirty="0">
                <a:solidFill>
                  <a:srgbClr val="000000"/>
                </a:solidFill>
                <a:latin typeface="Open Sans"/>
                <a:ea typeface="Open Sans"/>
                <a:cs typeface="Open Sans"/>
                <a:sym typeface="Open Sans"/>
              </a:rPr>
              <a:t>. GBN will also broaden out to </a:t>
            </a:r>
            <a:r>
              <a:rPr lang="en-GB" sz="825" b="1" kern="0" dirty="0">
                <a:solidFill>
                  <a:srgbClr val="000000"/>
                </a:solidFill>
                <a:latin typeface="Open Sans"/>
                <a:ea typeface="Open Sans"/>
                <a:cs typeface="Open Sans"/>
                <a:sym typeface="Open Sans"/>
              </a:rPr>
              <a:t>a government advisory role</a:t>
            </a:r>
            <a:r>
              <a:rPr lang="en-GB" sz="825" kern="0" dirty="0">
                <a:solidFill>
                  <a:srgbClr val="000000"/>
                </a:solidFill>
                <a:latin typeface="Open Sans"/>
                <a:ea typeface="Open Sans"/>
                <a:cs typeface="Open Sans"/>
                <a:sym typeface="Open Sans"/>
              </a:rPr>
              <a:t>, advising on new nuclear policy and strategy including programme delivery and design</a:t>
            </a:r>
          </a:p>
          <a:p>
            <a:pPr marL="128588" indent="-128588" defTabSz="685800">
              <a:spcAft>
                <a:spcPts val="600"/>
              </a:spcAft>
              <a:buClr>
                <a:srgbClr val="00A1DF"/>
              </a:buClr>
              <a:buFont typeface="Arial" panose="020B0604020202020204" pitchFamily="34" charset="0"/>
              <a:buChar char="•"/>
            </a:pPr>
            <a:r>
              <a:rPr lang="en-GB" sz="825" b="1" kern="0" dirty="0">
                <a:solidFill>
                  <a:srgbClr val="3A8237"/>
                </a:solidFill>
                <a:latin typeface="Open Sans"/>
                <a:ea typeface="Open Sans"/>
                <a:cs typeface="Open Sans"/>
                <a:sym typeface="Open Sans"/>
              </a:rPr>
              <a:t>Reprocessing and Pu reuse: </a:t>
            </a:r>
            <a:r>
              <a:rPr lang="en-GB" sz="825" kern="0" dirty="0">
                <a:solidFill>
                  <a:srgbClr val="000000"/>
                </a:solidFill>
                <a:latin typeface="Open Sans"/>
                <a:ea typeface="Open Sans"/>
                <a:cs typeface="Open Sans"/>
                <a:sym typeface="Open Sans"/>
              </a:rPr>
              <a:t>Noting the government has no plans to pursue, or provide financial support for, industrial scale reprocessing of spent nuclear fuel, and clarity that the </a:t>
            </a:r>
            <a:r>
              <a:rPr lang="en-GB" sz="825" b="1" kern="0" dirty="0">
                <a:solidFill>
                  <a:srgbClr val="000000"/>
                </a:solidFill>
                <a:latin typeface="Open Sans"/>
                <a:ea typeface="Open Sans"/>
                <a:cs typeface="Open Sans"/>
                <a:sym typeface="Open Sans"/>
              </a:rPr>
              <a:t>UK will not support the use of plutonium stored at Sellafield by advanced nuclear technologies</a:t>
            </a:r>
            <a:r>
              <a:rPr lang="en-GB" sz="825" kern="0" dirty="0">
                <a:solidFill>
                  <a:srgbClr val="000000"/>
                </a:solidFill>
                <a:latin typeface="Open Sans"/>
                <a:ea typeface="Open Sans"/>
                <a:cs typeface="Open Sans"/>
                <a:sym typeface="Open Sans"/>
              </a:rPr>
              <a:t>, whilst high hazard risk reduction activities are prioritised at site</a:t>
            </a:r>
          </a:p>
          <a:p>
            <a:pPr marL="128588" indent="-128588" defTabSz="685800">
              <a:spcAft>
                <a:spcPts val="600"/>
              </a:spcAft>
              <a:buClr>
                <a:srgbClr val="00A1DF"/>
              </a:buClr>
              <a:buFont typeface="Arial" panose="020B0604020202020204" pitchFamily="34" charset="0"/>
              <a:buChar char="•"/>
            </a:pPr>
            <a:r>
              <a:rPr lang="en-GB" sz="825" b="1" kern="0" dirty="0">
                <a:solidFill>
                  <a:srgbClr val="DF0270"/>
                </a:solidFill>
                <a:latin typeface="Open Sans"/>
                <a:ea typeface="Open Sans"/>
                <a:cs typeface="Open Sans"/>
                <a:sym typeface="Open Sans"/>
              </a:rPr>
              <a:t>UK waste policy: </a:t>
            </a:r>
            <a:r>
              <a:rPr lang="en-GB" sz="825" kern="0" dirty="0">
                <a:solidFill>
                  <a:srgbClr val="000000"/>
                </a:solidFill>
                <a:latin typeface="Open Sans"/>
                <a:ea typeface="Open Sans"/>
                <a:cs typeface="Open Sans"/>
                <a:sym typeface="Open Sans"/>
              </a:rPr>
              <a:t>to publish in Spring a </a:t>
            </a:r>
            <a:r>
              <a:rPr lang="en-GB" sz="825" b="1" kern="0" dirty="0">
                <a:solidFill>
                  <a:srgbClr val="000000"/>
                </a:solidFill>
                <a:latin typeface="Open Sans"/>
                <a:ea typeface="Open Sans"/>
                <a:cs typeface="Open Sans"/>
                <a:sym typeface="Open Sans"/>
              </a:rPr>
              <a:t>new UK wide policy </a:t>
            </a:r>
            <a:r>
              <a:rPr lang="en-GB" sz="825" kern="0" dirty="0">
                <a:solidFill>
                  <a:srgbClr val="000000"/>
                </a:solidFill>
                <a:latin typeface="Open Sans"/>
                <a:ea typeface="Open Sans"/>
                <a:cs typeface="Open Sans"/>
                <a:sym typeface="Open Sans"/>
              </a:rPr>
              <a:t>that seeks to enable more sustainable and effective management of radioactive substances and nuclear decommissioning.</a:t>
            </a:r>
          </a:p>
          <a:p>
            <a:pPr marL="128588" indent="-128588" defTabSz="685800">
              <a:spcAft>
                <a:spcPts val="600"/>
              </a:spcAft>
              <a:buClr>
                <a:srgbClr val="00A1DF"/>
              </a:buClr>
              <a:buFont typeface="Arial" panose="020B0604020202020204" pitchFamily="34" charset="0"/>
              <a:buChar char="•"/>
            </a:pPr>
            <a:endParaRPr lang="en-GB" sz="825" kern="0" dirty="0">
              <a:solidFill>
                <a:srgbClr val="000000"/>
              </a:solidFill>
              <a:latin typeface="Open Sans"/>
              <a:ea typeface="Open Sans"/>
              <a:cs typeface="Open Sans"/>
              <a:sym typeface="Open Sans"/>
            </a:endParaRPr>
          </a:p>
          <a:p>
            <a:pPr marL="128588" indent="-128588" defTabSz="685800">
              <a:spcAft>
                <a:spcPts val="600"/>
              </a:spcAft>
              <a:buClr>
                <a:srgbClr val="00A1DF"/>
              </a:buClr>
              <a:buFont typeface="Arial" panose="020B0604020202020204" pitchFamily="34" charset="0"/>
              <a:buChar char="•"/>
            </a:pPr>
            <a:endParaRPr lang="en-GB" sz="825" kern="0" dirty="0">
              <a:solidFill>
                <a:srgbClr val="000000"/>
              </a:solidFill>
              <a:latin typeface="Open Sans"/>
              <a:ea typeface="Open Sans"/>
              <a:cs typeface="Open Sans"/>
              <a:sym typeface="Open Sans"/>
            </a:endParaRPr>
          </a:p>
        </p:txBody>
      </p:sp>
      <p:pic>
        <p:nvPicPr>
          <p:cNvPr id="6" name="Picture 5">
            <a:extLst>
              <a:ext uri="{FF2B5EF4-FFF2-40B4-BE49-F238E27FC236}">
                <a16:creationId xmlns:a16="http://schemas.microsoft.com/office/drawing/2014/main" id="{2AB14F9F-3946-14A6-A85E-0590238C51D6}"/>
              </a:ext>
            </a:extLst>
          </p:cNvPr>
          <p:cNvPicPr>
            <a:picLocks noChangeAspect="1"/>
          </p:cNvPicPr>
          <p:nvPr/>
        </p:nvPicPr>
        <p:blipFill>
          <a:blip r:embed="rId3"/>
          <a:stretch>
            <a:fillRect/>
          </a:stretch>
        </p:blipFill>
        <p:spPr>
          <a:xfrm>
            <a:off x="238126" y="1561789"/>
            <a:ext cx="1638299" cy="2322794"/>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3C60A276-FC4E-086E-D8CF-402BAD88B43A}"/>
              </a:ext>
            </a:extLst>
          </p:cNvPr>
          <p:cNvSpPr txBox="1"/>
          <p:nvPr/>
        </p:nvSpPr>
        <p:spPr>
          <a:xfrm>
            <a:off x="238126" y="3941170"/>
            <a:ext cx="1638299" cy="213585"/>
          </a:xfrm>
          <a:prstGeom prst="rect">
            <a:avLst/>
          </a:prstGeom>
          <a:noFill/>
        </p:spPr>
        <p:txBody>
          <a:bodyPr wrap="square">
            <a:spAutoFit/>
          </a:bodyPr>
          <a:lstStyle/>
          <a:p>
            <a:pPr defTabSz="685800">
              <a:buClr>
                <a:srgbClr val="000000"/>
              </a:buClr>
            </a:pPr>
            <a:r>
              <a:rPr lang="en-GB" sz="788" kern="0" dirty="0">
                <a:solidFill>
                  <a:srgbClr val="000000"/>
                </a:solidFill>
                <a:latin typeface="Open Sans"/>
                <a:ea typeface="Open Sans"/>
                <a:cs typeface="Open Sans"/>
                <a:sym typeface="Open Sans"/>
                <a:hlinkClick r:id="rId4"/>
              </a:rPr>
              <a:t>Civil Nuclear: Roadmap to 2050</a:t>
            </a:r>
            <a:endParaRPr lang="en-GB" sz="788" kern="0" dirty="0">
              <a:solidFill>
                <a:srgbClr val="000000"/>
              </a:solidFill>
              <a:latin typeface="Open Sans"/>
              <a:ea typeface="Open Sans"/>
              <a:cs typeface="Open Sans"/>
              <a:sym typeface="Open Sans"/>
            </a:endParaRPr>
          </a:p>
        </p:txBody>
      </p:sp>
      <p:sp>
        <p:nvSpPr>
          <p:cNvPr id="10" name="TextBox 9">
            <a:extLst>
              <a:ext uri="{FF2B5EF4-FFF2-40B4-BE49-F238E27FC236}">
                <a16:creationId xmlns:a16="http://schemas.microsoft.com/office/drawing/2014/main" id="{F00D7257-22F8-2B84-448A-B6A63ED1EB09}"/>
              </a:ext>
            </a:extLst>
          </p:cNvPr>
          <p:cNvSpPr txBox="1"/>
          <p:nvPr/>
        </p:nvSpPr>
        <p:spPr>
          <a:xfrm>
            <a:off x="200026" y="637308"/>
            <a:ext cx="8656635" cy="809797"/>
          </a:xfrm>
          <a:prstGeom prst="rect">
            <a:avLst/>
          </a:prstGeom>
          <a:solidFill>
            <a:schemeClr val="bg1">
              <a:lumMod val="20000"/>
              <a:lumOff val="80000"/>
            </a:schemeClr>
          </a:solidFill>
        </p:spPr>
        <p:txBody>
          <a:bodyPr vert="horz" wrap="square" lIns="68580" tIns="34290" rIns="68580" bIns="34290" rtlCol="0" anchor="t">
            <a:normAutofit/>
          </a:bodyPr>
          <a:lstStyle/>
          <a:p>
            <a:pPr marL="4763" defTabSz="685800">
              <a:lnSpc>
                <a:spcPct val="110000"/>
              </a:lnSpc>
              <a:buClr>
                <a:srgbClr val="00A1DF"/>
              </a:buClr>
            </a:pPr>
            <a:r>
              <a:rPr lang="en-GB" sz="825" b="1" kern="0" dirty="0">
                <a:solidFill>
                  <a:srgbClr val="000000"/>
                </a:solidFill>
                <a:latin typeface="Open Sans"/>
                <a:ea typeface="Open Sans"/>
                <a:cs typeface="Open Sans"/>
                <a:sym typeface="Open Sans"/>
              </a:rPr>
              <a:t>Why does it matter to NNL?</a:t>
            </a:r>
          </a:p>
          <a:p>
            <a:pPr marL="133350" indent="-128588" defTabSz="685800">
              <a:lnSpc>
                <a:spcPct val="110000"/>
              </a:lnSpc>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The Roadmap is a major policy document outlining the future direction of nuclear energy in the UK, and as such will heavily influence our own strategy.</a:t>
            </a:r>
          </a:p>
          <a:p>
            <a:pPr marL="133350" indent="-128588" defTabSz="685800">
              <a:lnSpc>
                <a:spcPct val="110000"/>
              </a:lnSpc>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NNL features throughout the document, with two specific case studies related to our specialist capabilities and our work in nuclear medicine.</a:t>
            </a:r>
          </a:p>
          <a:p>
            <a:pPr marL="133350" indent="-128588" defTabSz="685800">
              <a:lnSpc>
                <a:spcPct val="110000"/>
              </a:lnSpc>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We are named as a key partner organisation for delivering policies and have been awarded over £9m of new investment for research into HALEU fuel.</a:t>
            </a:r>
          </a:p>
          <a:p>
            <a:pPr marL="133350" indent="-128588" defTabSz="685800">
              <a:lnSpc>
                <a:spcPct val="110000"/>
              </a:lnSpc>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The Energy Secretary, Claire Coutinho, launched the Roadmap whilst at NNL’s Preston Laboratory</a:t>
            </a:r>
          </a:p>
        </p:txBody>
      </p:sp>
    </p:spTree>
    <p:extLst>
      <p:ext uri="{BB962C8B-B14F-4D97-AF65-F5344CB8AC3E}">
        <p14:creationId xmlns:p14="http://schemas.microsoft.com/office/powerpoint/2010/main" val="1320239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363281-9E69-9E41-0B2A-F92FF90B771C}"/>
              </a:ext>
            </a:extLst>
          </p:cNvPr>
          <p:cNvSpPr>
            <a:spLocks noGrp="1"/>
          </p:cNvSpPr>
          <p:nvPr>
            <p:ph type="title"/>
          </p:nvPr>
        </p:nvSpPr>
        <p:spPr/>
        <p:txBody>
          <a:bodyPr/>
          <a:lstStyle/>
          <a:p>
            <a:r>
              <a:rPr lang="en-GB" sz="2000" dirty="0"/>
              <a:t>Civil nuclear landscape – Government organisations and their roles</a:t>
            </a:r>
          </a:p>
        </p:txBody>
      </p:sp>
      <p:sp>
        <p:nvSpPr>
          <p:cNvPr id="7" name="Text Placeholder 6">
            <a:extLst>
              <a:ext uri="{FF2B5EF4-FFF2-40B4-BE49-F238E27FC236}">
                <a16:creationId xmlns:a16="http://schemas.microsoft.com/office/drawing/2014/main" id="{DFE79167-CAFA-C668-A62C-9DFD6D80FC83}"/>
              </a:ext>
            </a:extLst>
          </p:cNvPr>
          <p:cNvSpPr>
            <a:spLocks noGrp="1"/>
          </p:cNvSpPr>
          <p:nvPr>
            <p:ph type="body" sz="quarter" idx="12"/>
          </p:nvPr>
        </p:nvSpPr>
        <p:spPr/>
        <p:txBody>
          <a:bodyPr/>
          <a:lstStyle/>
          <a:p>
            <a:endParaRPr lang="en-GB"/>
          </a:p>
        </p:txBody>
      </p:sp>
      <p:pic>
        <p:nvPicPr>
          <p:cNvPr id="2" name="Picture 2">
            <a:extLst>
              <a:ext uri="{FF2B5EF4-FFF2-40B4-BE49-F238E27FC236}">
                <a16:creationId xmlns:a16="http://schemas.microsoft.com/office/drawing/2014/main" id="{2A69794F-B672-5002-E278-DEE50034A0B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7338" y="734339"/>
            <a:ext cx="1175006" cy="7833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D5563F-AC29-6E13-6431-7791DC86B3F9}"/>
              </a:ext>
            </a:extLst>
          </p:cNvPr>
          <p:cNvSpPr txBox="1"/>
          <p:nvPr/>
        </p:nvSpPr>
        <p:spPr>
          <a:xfrm>
            <a:off x="1472719" y="796976"/>
            <a:ext cx="3686783" cy="685800"/>
          </a:xfrm>
          <a:prstGeom prst="rect">
            <a:avLst/>
          </a:prstGeom>
        </p:spPr>
        <p:txBody>
          <a:bodyPr vert="horz" wrap="none" lIns="68580" tIns="34290" rIns="68580" bIns="34290" rtlCol="0">
            <a:normAutofit lnSpcReduction="10000"/>
          </a:bodyPr>
          <a:lstStyle/>
          <a:p>
            <a:pPr marL="4763" defTabSz="685800">
              <a:buClr>
                <a:srgbClr val="00A1DF"/>
              </a:buClr>
            </a:pPr>
            <a:r>
              <a:rPr lang="en-GB" sz="825" kern="0" dirty="0">
                <a:solidFill>
                  <a:srgbClr val="000000"/>
                </a:solidFill>
                <a:latin typeface="Open Sans"/>
                <a:ea typeface="Open Sans"/>
                <a:cs typeface="Open Sans"/>
                <a:sym typeface="Open Sans"/>
              </a:rPr>
              <a:t>Department with responsibility for civil nuclear policy, under the Minister for Nuclear, Andrew Bowie</a:t>
            </a:r>
          </a:p>
          <a:p>
            <a:pPr marL="261938" indent="-257175" defTabSz="685800">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Current generation and new build</a:t>
            </a:r>
          </a:p>
          <a:p>
            <a:pPr marL="261938" indent="-257175" defTabSz="685800">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Waste management and decommissioning</a:t>
            </a:r>
          </a:p>
          <a:p>
            <a:pPr marL="261938" indent="-257175" defTabSz="685800">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Long term disposal</a:t>
            </a:r>
          </a:p>
          <a:p>
            <a:pPr marL="261938" indent="-257175" defTabSz="685800">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Security and safeguards</a:t>
            </a:r>
          </a:p>
        </p:txBody>
      </p:sp>
      <p:sp>
        <p:nvSpPr>
          <p:cNvPr id="4" name="TextBox 3">
            <a:extLst>
              <a:ext uri="{FF2B5EF4-FFF2-40B4-BE49-F238E27FC236}">
                <a16:creationId xmlns:a16="http://schemas.microsoft.com/office/drawing/2014/main" id="{E9EEBD8C-3884-FC4F-D1B7-6EE6065CC7E7}"/>
              </a:ext>
            </a:extLst>
          </p:cNvPr>
          <p:cNvSpPr txBox="1"/>
          <p:nvPr/>
        </p:nvSpPr>
        <p:spPr>
          <a:xfrm>
            <a:off x="189039" y="1774394"/>
            <a:ext cx="3686782" cy="685800"/>
          </a:xfrm>
          <a:prstGeom prst="rect">
            <a:avLst/>
          </a:prstGeom>
        </p:spPr>
        <p:txBody>
          <a:bodyPr vert="horz" wrap="none" lIns="68580" tIns="34290" rIns="68580" bIns="34290" rtlCol="0">
            <a:normAutofit/>
          </a:bodyPr>
          <a:lstStyle/>
          <a:p>
            <a:pPr marL="4763" defTabSz="685800">
              <a:buClr>
                <a:srgbClr val="00A1DF"/>
              </a:buClr>
            </a:pPr>
            <a:r>
              <a:rPr lang="en-GB" sz="1400" b="1" kern="0" dirty="0">
                <a:solidFill>
                  <a:srgbClr val="00A1DF"/>
                </a:solidFill>
                <a:latin typeface="Open Sans"/>
                <a:ea typeface="Open Sans"/>
                <a:cs typeface="Open Sans"/>
                <a:sym typeface="Open Sans"/>
              </a:rPr>
              <a:t>Associated public bodies</a:t>
            </a:r>
          </a:p>
        </p:txBody>
      </p:sp>
      <p:sp>
        <p:nvSpPr>
          <p:cNvPr id="9" name="TextBox 8">
            <a:extLst>
              <a:ext uri="{FF2B5EF4-FFF2-40B4-BE49-F238E27FC236}">
                <a16:creationId xmlns:a16="http://schemas.microsoft.com/office/drawing/2014/main" id="{48BC7012-1B41-BA76-EBD4-23E9314007C0}"/>
              </a:ext>
            </a:extLst>
          </p:cNvPr>
          <p:cNvSpPr txBox="1"/>
          <p:nvPr/>
        </p:nvSpPr>
        <p:spPr>
          <a:xfrm>
            <a:off x="200026" y="2043802"/>
            <a:ext cx="2907962" cy="1300356"/>
          </a:xfrm>
          <a:prstGeom prst="rect">
            <a:avLst/>
          </a:prstGeom>
          <a:noFill/>
        </p:spPr>
        <p:txBody>
          <a:bodyPr wrap="square">
            <a:spAutoFit/>
          </a:bodyPr>
          <a:lstStyle/>
          <a:p>
            <a:pPr marL="4763" defTabSz="685800">
              <a:spcAft>
                <a:spcPts val="450"/>
              </a:spcAft>
              <a:buClr>
                <a:srgbClr val="00A1DF"/>
              </a:buClr>
            </a:pPr>
            <a:r>
              <a:rPr lang="en-GB" sz="825" b="1" kern="0" dirty="0">
                <a:solidFill>
                  <a:srgbClr val="000000"/>
                </a:solidFill>
                <a:latin typeface="Open Sans"/>
                <a:ea typeface="Open Sans"/>
                <a:cs typeface="Open Sans"/>
                <a:sym typeface="Open Sans"/>
              </a:rPr>
              <a:t>Nuclear Decommissioning Authority</a:t>
            </a:r>
          </a:p>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NDA is an executive non-departmental public body, sponsored by DESNZ.</a:t>
            </a:r>
          </a:p>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Its mission is nuclear clean-up and decommissioning of the UK’s nuclear sites. It has funding and oversight of civil decommissioning, remediation, waste management and disposal. </a:t>
            </a:r>
          </a:p>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The NDA group comprises:</a:t>
            </a:r>
          </a:p>
        </p:txBody>
      </p:sp>
      <p:pic>
        <p:nvPicPr>
          <p:cNvPr id="10" name="Picture 9">
            <a:extLst>
              <a:ext uri="{FF2B5EF4-FFF2-40B4-BE49-F238E27FC236}">
                <a16:creationId xmlns:a16="http://schemas.microsoft.com/office/drawing/2014/main" id="{9ED13A54-44B3-2FF3-B4C1-E6EC2DA58A8B}"/>
              </a:ext>
            </a:extLst>
          </p:cNvPr>
          <p:cNvPicPr>
            <a:picLocks noChangeAspect="1"/>
          </p:cNvPicPr>
          <p:nvPr/>
        </p:nvPicPr>
        <p:blipFill>
          <a:blip r:embed="rId3"/>
          <a:stretch>
            <a:fillRect/>
          </a:stretch>
        </p:blipFill>
        <p:spPr>
          <a:xfrm>
            <a:off x="189040" y="3375576"/>
            <a:ext cx="2681033" cy="1215933"/>
          </a:xfrm>
          <a:prstGeom prst="rect">
            <a:avLst/>
          </a:prstGeom>
        </p:spPr>
      </p:pic>
      <p:sp>
        <p:nvSpPr>
          <p:cNvPr id="11" name="TextBox 10">
            <a:extLst>
              <a:ext uri="{FF2B5EF4-FFF2-40B4-BE49-F238E27FC236}">
                <a16:creationId xmlns:a16="http://schemas.microsoft.com/office/drawing/2014/main" id="{69088FC6-162A-9D1E-2354-B86020E7CE3B}"/>
              </a:ext>
            </a:extLst>
          </p:cNvPr>
          <p:cNvSpPr txBox="1"/>
          <p:nvPr/>
        </p:nvSpPr>
        <p:spPr>
          <a:xfrm>
            <a:off x="3118974" y="2726183"/>
            <a:ext cx="2408768" cy="1935145"/>
          </a:xfrm>
          <a:prstGeom prst="rect">
            <a:avLst/>
          </a:prstGeom>
          <a:noFill/>
        </p:spPr>
        <p:txBody>
          <a:bodyPr wrap="square">
            <a:spAutoFit/>
          </a:bodyPr>
          <a:lstStyle/>
          <a:p>
            <a:pPr marL="135731" defTabSz="685800">
              <a:spcAft>
                <a:spcPts val="450"/>
              </a:spcAft>
              <a:buClr>
                <a:srgbClr val="000000"/>
              </a:buClr>
            </a:pPr>
            <a:r>
              <a:rPr lang="en-GB" sz="825" b="1" kern="0" dirty="0">
                <a:solidFill>
                  <a:srgbClr val="000000"/>
                </a:solidFill>
                <a:latin typeface="Open Sans"/>
                <a:ea typeface="Open Sans"/>
                <a:cs typeface="Open Sans"/>
                <a:sym typeface="Open Sans"/>
              </a:rPr>
              <a:t>Great British Nuclear:</a:t>
            </a:r>
          </a:p>
          <a:p>
            <a:pPr marL="135731" defTabSz="685800">
              <a:spcAft>
                <a:spcPts val="450"/>
              </a:spcAft>
              <a:buClr>
                <a:srgbClr val="000000"/>
              </a:buClr>
            </a:pPr>
            <a:r>
              <a:rPr lang="en-GB" sz="825" kern="0" dirty="0">
                <a:solidFill>
                  <a:srgbClr val="000000"/>
                </a:solidFill>
                <a:latin typeface="Open Sans"/>
                <a:ea typeface="Open Sans"/>
                <a:cs typeface="Open Sans"/>
                <a:sym typeface="Open Sans"/>
              </a:rPr>
              <a:t>GBN is an arms-length body operating through a repurposed British Nuclear Fuels (BNFL) Ltd.</a:t>
            </a:r>
          </a:p>
          <a:p>
            <a:pPr marL="135731" defTabSz="685800">
              <a:spcAft>
                <a:spcPts val="450"/>
              </a:spcAft>
              <a:buClr>
                <a:srgbClr val="000000"/>
              </a:buClr>
            </a:pPr>
            <a:r>
              <a:rPr lang="en-GB" sz="825" kern="0" dirty="0">
                <a:solidFill>
                  <a:srgbClr val="000000"/>
                </a:solidFill>
                <a:latin typeface="Open Sans"/>
                <a:ea typeface="Open Sans"/>
                <a:cs typeface="Open Sans"/>
                <a:sym typeface="Open Sans"/>
              </a:rPr>
              <a:t>GBN will deliver the government’s long-term nuclear programme and support the government’s ambition to deliver up to 24GW of nuclear power in the UK by 2050.</a:t>
            </a:r>
          </a:p>
          <a:p>
            <a:pPr marL="135731" defTabSz="685800">
              <a:spcAft>
                <a:spcPts val="450"/>
              </a:spcAft>
              <a:buClr>
                <a:srgbClr val="000000"/>
              </a:buClr>
            </a:pPr>
            <a:r>
              <a:rPr lang="en-GB" sz="825" kern="0" dirty="0">
                <a:solidFill>
                  <a:srgbClr val="000000"/>
                </a:solidFill>
                <a:latin typeface="Open Sans"/>
                <a:ea typeface="Open Sans"/>
                <a:cs typeface="Open Sans"/>
                <a:sym typeface="Open Sans"/>
              </a:rPr>
              <a:t>Its initial focus is running the SMR competition which aims to identify and support projects which could reach a Final Investment Decision in the next parliament</a:t>
            </a:r>
          </a:p>
        </p:txBody>
      </p:sp>
      <p:pic>
        <p:nvPicPr>
          <p:cNvPr id="12" name="Picture 11">
            <a:extLst>
              <a:ext uri="{FF2B5EF4-FFF2-40B4-BE49-F238E27FC236}">
                <a16:creationId xmlns:a16="http://schemas.microsoft.com/office/drawing/2014/main" id="{592648C9-0086-4A7E-6B2A-0C34924280F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525370" y="1931518"/>
            <a:ext cx="1290641" cy="835790"/>
          </a:xfrm>
          <a:prstGeom prst="rect">
            <a:avLst/>
          </a:prstGeom>
        </p:spPr>
      </p:pic>
      <p:pic>
        <p:nvPicPr>
          <p:cNvPr id="14" name="Picture 13">
            <a:extLst>
              <a:ext uri="{FF2B5EF4-FFF2-40B4-BE49-F238E27FC236}">
                <a16:creationId xmlns:a16="http://schemas.microsoft.com/office/drawing/2014/main" id="{C3439944-0F4A-FB65-D445-3D2FB4DCD5C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49940" y="2033091"/>
            <a:ext cx="1394150" cy="367243"/>
          </a:xfrm>
          <a:prstGeom prst="rect">
            <a:avLst/>
          </a:prstGeom>
        </p:spPr>
      </p:pic>
      <p:cxnSp>
        <p:nvCxnSpPr>
          <p:cNvPr id="18" name="Straight Connector 17">
            <a:extLst>
              <a:ext uri="{FF2B5EF4-FFF2-40B4-BE49-F238E27FC236}">
                <a16:creationId xmlns:a16="http://schemas.microsoft.com/office/drawing/2014/main" id="{4EF8C98F-4009-81C6-B8EA-E3BE14652AA6}"/>
              </a:ext>
            </a:extLst>
          </p:cNvPr>
          <p:cNvCxnSpPr/>
          <p:nvPr/>
        </p:nvCxnSpPr>
        <p:spPr>
          <a:xfrm>
            <a:off x="150779" y="2043802"/>
            <a:ext cx="0" cy="245524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CDC7907-404C-934C-639D-FE6B81EE43E0}"/>
              </a:ext>
            </a:extLst>
          </p:cNvPr>
          <p:cNvCxnSpPr/>
          <p:nvPr/>
        </p:nvCxnSpPr>
        <p:spPr>
          <a:xfrm>
            <a:off x="3140861" y="2043802"/>
            <a:ext cx="0" cy="24552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0D7C9E-96FD-ED08-497A-D016036A30C1}"/>
              </a:ext>
            </a:extLst>
          </p:cNvPr>
          <p:cNvCxnSpPr>
            <a:cxnSpLocks/>
          </p:cNvCxnSpPr>
          <p:nvPr/>
        </p:nvCxnSpPr>
        <p:spPr>
          <a:xfrm>
            <a:off x="5609255" y="2043802"/>
            <a:ext cx="0" cy="117119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69E4E0B-FFA5-0424-5A04-287DE321E5AB}"/>
              </a:ext>
            </a:extLst>
          </p:cNvPr>
          <p:cNvSpPr txBox="1"/>
          <p:nvPr/>
        </p:nvSpPr>
        <p:spPr>
          <a:xfrm>
            <a:off x="5738653" y="2400334"/>
            <a:ext cx="2702618" cy="1045158"/>
          </a:xfrm>
          <a:prstGeom prst="rect">
            <a:avLst/>
          </a:prstGeom>
          <a:noFill/>
        </p:spPr>
        <p:txBody>
          <a:bodyPr wrap="square">
            <a:spAutoFit/>
          </a:bodyPr>
          <a:lstStyle/>
          <a:p>
            <a:pPr defTabSz="685800">
              <a:spcAft>
                <a:spcPts val="450"/>
              </a:spcAft>
              <a:buClr>
                <a:srgbClr val="000000"/>
              </a:buClr>
            </a:pPr>
            <a:r>
              <a:rPr lang="en-GB" sz="825" kern="0" dirty="0">
                <a:solidFill>
                  <a:srgbClr val="000000"/>
                </a:solidFill>
                <a:latin typeface="Open Sans" pitchFamily="2" charset="0"/>
                <a:ea typeface="Calibri" panose="020F0502020204030204" pitchFamily="34" charset="0"/>
                <a:cs typeface="Open Sans"/>
                <a:sym typeface="Open Sans"/>
              </a:rPr>
              <a:t>UK’s national laboratory for nuclear fission. A Public Sector Research Establishment, Government owned  (DESNZ) but operationally independent.</a:t>
            </a:r>
          </a:p>
          <a:p>
            <a:pPr defTabSz="685800">
              <a:spcAft>
                <a:spcPts val="450"/>
              </a:spcAft>
              <a:buClr>
                <a:srgbClr val="000000"/>
              </a:buClr>
            </a:pPr>
            <a:r>
              <a:rPr lang="en-GB" sz="825" kern="0" dirty="0">
                <a:solidFill>
                  <a:srgbClr val="000000"/>
                </a:solidFill>
                <a:latin typeface="Open Sans"/>
                <a:ea typeface="Open Sans"/>
                <a:cs typeface="Open Sans"/>
                <a:sym typeface="Open Sans"/>
              </a:rPr>
              <a:t>Custodians of a unique set of facilities and capabilities including four world-leading laboratories in the North-West of England, valued at £1.5bn.</a:t>
            </a:r>
          </a:p>
        </p:txBody>
      </p:sp>
      <p:sp>
        <p:nvSpPr>
          <p:cNvPr id="24" name="TextBox 23">
            <a:extLst>
              <a:ext uri="{FF2B5EF4-FFF2-40B4-BE49-F238E27FC236}">
                <a16:creationId xmlns:a16="http://schemas.microsoft.com/office/drawing/2014/main" id="{386CD248-4228-4876-E0CA-2D9A61EB79FF}"/>
              </a:ext>
            </a:extLst>
          </p:cNvPr>
          <p:cNvSpPr txBox="1"/>
          <p:nvPr/>
        </p:nvSpPr>
        <p:spPr>
          <a:xfrm>
            <a:off x="3241742" y="4573375"/>
            <a:ext cx="2286000" cy="207749"/>
          </a:xfrm>
          <a:prstGeom prst="rect">
            <a:avLst/>
          </a:prstGeom>
          <a:noFill/>
        </p:spPr>
        <p:txBody>
          <a:bodyPr wrap="square">
            <a:spAutoFit/>
          </a:bodyPr>
          <a:lstStyle/>
          <a:p>
            <a:pPr defTabSz="685800">
              <a:buClr>
                <a:srgbClr val="000000"/>
              </a:buClr>
            </a:pPr>
            <a:r>
              <a:rPr lang="en-GB" sz="750" kern="0" dirty="0">
                <a:solidFill>
                  <a:srgbClr val="000000"/>
                </a:solidFill>
                <a:latin typeface="Open Sans"/>
                <a:ea typeface="Open Sans"/>
                <a:cs typeface="Open Sans"/>
                <a:sym typeface="Open Sans"/>
                <a:hlinkClick r:id="rId6"/>
              </a:rPr>
              <a:t>Great British Nuclear - GOV.UK (www.gov.uk)</a:t>
            </a:r>
            <a:endParaRPr lang="en-GB" sz="750" kern="0" dirty="0">
              <a:solidFill>
                <a:srgbClr val="000000"/>
              </a:solidFill>
              <a:latin typeface="Open Sans"/>
              <a:ea typeface="Open Sans"/>
              <a:cs typeface="Open Sans"/>
              <a:sym typeface="Open Sans"/>
            </a:endParaRPr>
          </a:p>
        </p:txBody>
      </p:sp>
      <p:sp>
        <p:nvSpPr>
          <p:cNvPr id="26" name="TextBox 25">
            <a:extLst>
              <a:ext uri="{FF2B5EF4-FFF2-40B4-BE49-F238E27FC236}">
                <a16:creationId xmlns:a16="http://schemas.microsoft.com/office/drawing/2014/main" id="{51DDB484-E44F-639E-255E-36B22B8E0EFE}"/>
              </a:ext>
            </a:extLst>
          </p:cNvPr>
          <p:cNvSpPr txBox="1"/>
          <p:nvPr/>
        </p:nvSpPr>
        <p:spPr>
          <a:xfrm>
            <a:off x="200026" y="4573376"/>
            <a:ext cx="4572000" cy="207749"/>
          </a:xfrm>
          <a:prstGeom prst="rect">
            <a:avLst/>
          </a:prstGeom>
          <a:noFill/>
        </p:spPr>
        <p:txBody>
          <a:bodyPr wrap="square">
            <a:spAutoFit/>
          </a:bodyPr>
          <a:lstStyle/>
          <a:p>
            <a:pPr defTabSz="685800">
              <a:buClr>
                <a:srgbClr val="000000"/>
              </a:buClr>
            </a:pPr>
            <a:r>
              <a:rPr lang="en-GB" sz="750" kern="0" dirty="0">
                <a:solidFill>
                  <a:srgbClr val="000000"/>
                </a:solidFill>
                <a:latin typeface="Open Sans"/>
                <a:ea typeface="Open Sans"/>
                <a:cs typeface="Open Sans"/>
                <a:sym typeface="Open Sans"/>
                <a:hlinkClick r:id="rId7"/>
              </a:rPr>
              <a:t>Nuclear Decommissioning Authority - GOV.UK (www.gov.uk)</a:t>
            </a:r>
            <a:endParaRPr lang="en-GB" sz="750" kern="0" dirty="0">
              <a:solidFill>
                <a:srgbClr val="000000"/>
              </a:solidFill>
              <a:latin typeface="Open Sans"/>
              <a:ea typeface="Open Sans"/>
              <a:cs typeface="Open Sans"/>
              <a:sym typeface="Open Sans"/>
            </a:endParaRPr>
          </a:p>
        </p:txBody>
      </p:sp>
      <p:sp>
        <p:nvSpPr>
          <p:cNvPr id="30" name="TextBox 29">
            <a:extLst>
              <a:ext uri="{FF2B5EF4-FFF2-40B4-BE49-F238E27FC236}">
                <a16:creationId xmlns:a16="http://schemas.microsoft.com/office/drawing/2014/main" id="{5B089283-E69E-1A72-1354-F080C9D54BDF}"/>
              </a:ext>
            </a:extLst>
          </p:cNvPr>
          <p:cNvSpPr txBox="1"/>
          <p:nvPr/>
        </p:nvSpPr>
        <p:spPr>
          <a:xfrm>
            <a:off x="5738653" y="3282931"/>
            <a:ext cx="3180944" cy="207749"/>
          </a:xfrm>
          <a:prstGeom prst="rect">
            <a:avLst/>
          </a:prstGeom>
          <a:noFill/>
        </p:spPr>
        <p:txBody>
          <a:bodyPr wrap="square">
            <a:spAutoFit/>
          </a:bodyPr>
          <a:lstStyle/>
          <a:p>
            <a:pPr defTabSz="685800">
              <a:buClr>
                <a:srgbClr val="000000"/>
              </a:buClr>
            </a:pPr>
            <a:r>
              <a:rPr lang="en-GB" sz="750" kern="0" dirty="0">
                <a:solidFill>
                  <a:srgbClr val="000000"/>
                </a:solidFill>
                <a:latin typeface="Open Sans"/>
                <a:ea typeface="Open Sans"/>
                <a:cs typeface="Open Sans"/>
                <a:sym typeface="Open Sans"/>
                <a:hlinkClick r:id="rId8"/>
              </a:rPr>
              <a:t>National Nuclear Laboratory (nnl.co.uk)</a:t>
            </a:r>
            <a:endParaRPr lang="en-GB" sz="750" kern="0" dirty="0">
              <a:solidFill>
                <a:srgbClr val="000000"/>
              </a:solidFill>
              <a:latin typeface="Open Sans"/>
              <a:ea typeface="Open Sans"/>
              <a:cs typeface="Open Sans"/>
              <a:sym typeface="Open Sans"/>
            </a:endParaRPr>
          </a:p>
        </p:txBody>
      </p:sp>
      <p:cxnSp>
        <p:nvCxnSpPr>
          <p:cNvPr id="32" name="Straight Connector 31">
            <a:extLst>
              <a:ext uri="{FF2B5EF4-FFF2-40B4-BE49-F238E27FC236}">
                <a16:creationId xmlns:a16="http://schemas.microsoft.com/office/drawing/2014/main" id="{01F2D3BD-3BD7-34E0-B5F7-48C1E8A5149D}"/>
              </a:ext>
            </a:extLst>
          </p:cNvPr>
          <p:cNvCxnSpPr>
            <a:cxnSpLocks/>
          </p:cNvCxnSpPr>
          <p:nvPr/>
        </p:nvCxnSpPr>
        <p:spPr>
          <a:xfrm>
            <a:off x="5609255" y="3609117"/>
            <a:ext cx="3692" cy="93764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38896881-FE2A-FE3B-FD1E-E6671C60DE82}"/>
              </a:ext>
            </a:extLst>
          </p:cNvPr>
          <p:cNvPicPr>
            <a:picLocks noChangeAspect="1"/>
          </p:cNvPicPr>
          <p:nvPr/>
        </p:nvPicPr>
        <p:blipFill>
          <a:blip r:embed="rId9"/>
          <a:stretch>
            <a:fillRect/>
          </a:stretch>
        </p:blipFill>
        <p:spPr>
          <a:xfrm>
            <a:off x="5658794" y="3670817"/>
            <a:ext cx="911672" cy="1015160"/>
          </a:xfrm>
          <a:prstGeom prst="rect">
            <a:avLst/>
          </a:prstGeom>
        </p:spPr>
      </p:pic>
      <p:sp>
        <p:nvSpPr>
          <p:cNvPr id="38" name="TextBox 37">
            <a:extLst>
              <a:ext uri="{FF2B5EF4-FFF2-40B4-BE49-F238E27FC236}">
                <a16:creationId xmlns:a16="http://schemas.microsoft.com/office/drawing/2014/main" id="{5A9CB0AB-C6D6-4175-95C0-A73DF2B309E2}"/>
              </a:ext>
            </a:extLst>
          </p:cNvPr>
          <p:cNvSpPr txBox="1"/>
          <p:nvPr/>
        </p:nvSpPr>
        <p:spPr>
          <a:xfrm>
            <a:off x="8736542" y="3492597"/>
            <a:ext cx="1245291" cy="685800"/>
          </a:xfrm>
          <a:prstGeom prst="rect">
            <a:avLst/>
          </a:prstGeom>
        </p:spPr>
        <p:txBody>
          <a:bodyPr vert="horz" wrap="none" lIns="68580" tIns="34290" rIns="68580" bIns="34290" rtlCol="0">
            <a:normAutofit/>
          </a:bodyPr>
          <a:lstStyle/>
          <a:p>
            <a:pPr marL="261938" indent="-257175" defTabSz="685800">
              <a:spcAft>
                <a:spcPts val="450"/>
              </a:spcAft>
              <a:buClr>
                <a:srgbClr val="00A1DF"/>
              </a:buClr>
              <a:buFont typeface="Arial" panose="020B0604020202020204" pitchFamily="34" charset="0"/>
              <a:buChar char="•"/>
            </a:pPr>
            <a:endParaRPr lang="en-GB" sz="900" kern="0" dirty="0">
              <a:solidFill>
                <a:srgbClr val="000000"/>
              </a:solidFill>
              <a:latin typeface="Open Sans"/>
              <a:ea typeface="Open Sans"/>
              <a:cs typeface="Open Sans"/>
              <a:sym typeface="Open Sans"/>
            </a:endParaRPr>
          </a:p>
        </p:txBody>
      </p:sp>
      <p:sp>
        <p:nvSpPr>
          <p:cNvPr id="40" name="TextBox 39">
            <a:extLst>
              <a:ext uri="{FF2B5EF4-FFF2-40B4-BE49-F238E27FC236}">
                <a16:creationId xmlns:a16="http://schemas.microsoft.com/office/drawing/2014/main" id="{C0D77111-65BD-AB75-0FA6-9B325136C5A3}"/>
              </a:ext>
            </a:extLst>
          </p:cNvPr>
          <p:cNvSpPr txBox="1"/>
          <p:nvPr/>
        </p:nvSpPr>
        <p:spPr>
          <a:xfrm>
            <a:off x="6544312" y="3702805"/>
            <a:ext cx="2410650" cy="537327"/>
          </a:xfrm>
          <a:prstGeom prst="rect">
            <a:avLst/>
          </a:prstGeom>
          <a:noFill/>
        </p:spPr>
        <p:txBody>
          <a:bodyPr wrap="square">
            <a:spAutoFit/>
          </a:bodyPr>
          <a:lstStyle/>
          <a:p>
            <a:pPr defTabSz="685800">
              <a:spcAft>
                <a:spcPts val="450"/>
              </a:spcAft>
              <a:buClr>
                <a:srgbClr val="000000"/>
              </a:buClr>
            </a:pPr>
            <a:r>
              <a:rPr lang="en-GB" sz="825" kern="0" dirty="0">
                <a:solidFill>
                  <a:srgbClr val="000000"/>
                </a:solidFill>
                <a:latin typeface="Open Sans" pitchFamily="2" charset="0"/>
                <a:ea typeface="Calibri" panose="020F0502020204030204" pitchFamily="34" charset="0"/>
                <a:cs typeface="Open Sans"/>
                <a:sym typeface="Open Sans"/>
              </a:rPr>
              <a:t>UK’s national laboratory for nuclear fusion.</a:t>
            </a:r>
          </a:p>
          <a:p>
            <a:pPr defTabSz="685800">
              <a:spcAft>
                <a:spcPts val="450"/>
              </a:spcAft>
              <a:buClr>
                <a:srgbClr val="000000"/>
              </a:buClr>
            </a:pPr>
            <a:r>
              <a:rPr lang="en-GB" sz="825" kern="0" dirty="0">
                <a:solidFill>
                  <a:srgbClr val="000000"/>
                </a:solidFill>
                <a:latin typeface="Open Sans" pitchFamily="2" charset="0"/>
                <a:ea typeface="Calibri" panose="020F0502020204030204" pitchFamily="34" charset="0"/>
                <a:cs typeface="Open Sans"/>
                <a:sym typeface="Open Sans"/>
              </a:rPr>
              <a:t>UKAEA is an executive non-departmental public body, sponsored by the DESNZ.</a:t>
            </a:r>
          </a:p>
        </p:txBody>
      </p:sp>
      <p:sp>
        <p:nvSpPr>
          <p:cNvPr id="42" name="TextBox 41">
            <a:extLst>
              <a:ext uri="{FF2B5EF4-FFF2-40B4-BE49-F238E27FC236}">
                <a16:creationId xmlns:a16="http://schemas.microsoft.com/office/drawing/2014/main" id="{D182932C-2E58-88C0-FB7F-CF64CDB70F28}"/>
              </a:ext>
            </a:extLst>
          </p:cNvPr>
          <p:cNvSpPr txBox="1"/>
          <p:nvPr/>
        </p:nvSpPr>
        <p:spPr>
          <a:xfrm>
            <a:off x="6236040" y="4546766"/>
            <a:ext cx="2907960" cy="207749"/>
          </a:xfrm>
          <a:prstGeom prst="rect">
            <a:avLst/>
          </a:prstGeom>
          <a:noFill/>
        </p:spPr>
        <p:txBody>
          <a:bodyPr wrap="square">
            <a:spAutoFit/>
          </a:bodyPr>
          <a:lstStyle/>
          <a:p>
            <a:pPr defTabSz="685800">
              <a:buClr>
                <a:srgbClr val="000000"/>
              </a:buClr>
            </a:pPr>
            <a:r>
              <a:rPr lang="en-GB" sz="750" kern="0" dirty="0">
                <a:solidFill>
                  <a:srgbClr val="000000"/>
                </a:solidFill>
                <a:latin typeface="Open Sans"/>
                <a:ea typeface="Open Sans"/>
                <a:cs typeface="Open Sans"/>
                <a:sym typeface="Open Sans"/>
                <a:hlinkClick r:id="rId10"/>
              </a:rPr>
              <a:t>UK Atomic Energy Authority - GOV.UK (www.gov.uk)</a:t>
            </a:r>
            <a:endParaRPr lang="en-GB" sz="750" kern="0" dirty="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3549824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363281-9E69-9E41-0B2A-F92FF90B771C}"/>
              </a:ext>
            </a:extLst>
          </p:cNvPr>
          <p:cNvSpPr>
            <a:spLocks noGrp="1"/>
          </p:cNvSpPr>
          <p:nvPr>
            <p:ph type="title"/>
          </p:nvPr>
        </p:nvSpPr>
        <p:spPr/>
        <p:txBody>
          <a:bodyPr/>
          <a:lstStyle/>
          <a:p>
            <a:r>
              <a:rPr lang="en-GB" sz="2000" dirty="0"/>
              <a:t>Civil nuclear landscape – Government organisations and their roles</a:t>
            </a:r>
          </a:p>
        </p:txBody>
      </p:sp>
      <p:sp>
        <p:nvSpPr>
          <p:cNvPr id="7" name="Text Placeholder 6">
            <a:extLst>
              <a:ext uri="{FF2B5EF4-FFF2-40B4-BE49-F238E27FC236}">
                <a16:creationId xmlns:a16="http://schemas.microsoft.com/office/drawing/2014/main" id="{DFE79167-CAFA-C668-A62C-9DFD6D80FC83}"/>
              </a:ext>
            </a:extLst>
          </p:cNvPr>
          <p:cNvSpPr>
            <a:spLocks noGrp="1"/>
          </p:cNvSpPr>
          <p:nvPr>
            <p:ph type="body" sz="quarter" idx="12"/>
          </p:nvPr>
        </p:nvSpPr>
        <p:spPr/>
        <p:txBody>
          <a:bodyPr/>
          <a:lstStyle/>
          <a:p>
            <a:endParaRPr lang="en-GB"/>
          </a:p>
        </p:txBody>
      </p:sp>
      <p:sp>
        <p:nvSpPr>
          <p:cNvPr id="3" name="TextBox 2">
            <a:extLst>
              <a:ext uri="{FF2B5EF4-FFF2-40B4-BE49-F238E27FC236}">
                <a16:creationId xmlns:a16="http://schemas.microsoft.com/office/drawing/2014/main" id="{29D5563F-AC29-6E13-6431-7791DC86B3F9}"/>
              </a:ext>
            </a:extLst>
          </p:cNvPr>
          <p:cNvSpPr txBox="1"/>
          <p:nvPr/>
        </p:nvSpPr>
        <p:spPr>
          <a:xfrm>
            <a:off x="1625051" y="904115"/>
            <a:ext cx="5228086" cy="1050506"/>
          </a:xfrm>
          <a:prstGeom prst="rect">
            <a:avLst/>
          </a:prstGeom>
        </p:spPr>
        <p:txBody>
          <a:bodyPr vert="horz" wrap="square" lIns="68580" tIns="34290" rIns="68580" bIns="34290" rtlCol="0">
            <a:normAutofit/>
          </a:bodyPr>
          <a:lstStyle/>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Department with responsibility for funding research and innovation</a:t>
            </a:r>
          </a:p>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DSIT and </a:t>
            </a:r>
            <a:r>
              <a:rPr lang="en-GB" sz="825" kern="0" dirty="0" err="1">
                <a:solidFill>
                  <a:srgbClr val="000000"/>
                </a:solidFill>
                <a:latin typeface="Open Sans"/>
                <a:ea typeface="Open Sans"/>
                <a:cs typeface="Open Sans"/>
                <a:sym typeface="Open Sans"/>
              </a:rPr>
              <a:t>GoScience</a:t>
            </a:r>
            <a:r>
              <a:rPr lang="en-GB" sz="825" kern="0" dirty="0">
                <a:solidFill>
                  <a:srgbClr val="000000"/>
                </a:solidFill>
                <a:latin typeface="Open Sans"/>
                <a:ea typeface="Open Sans"/>
                <a:cs typeface="Open Sans"/>
                <a:sym typeface="Open Sans"/>
              </a:rPr>
              <a:t> are reviewing the RD and I landscape in response to the Nurse Review, which includes clarifying the missions of Public Sector Research Establishments. </a:t>
            </a:r>
          </a:p>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DSIT Space Directorate: Area of government responsible for Space Policy and strategic planning</a:t>
            </a:r>
          </a:p>
          <a:p>
            <a:pPr marL="133350" indent="-128588" defTabSz="685800">
              <a:spcAft>
                <a:spcPts val="450"/>
              </a:spcAft>
              <a:buClr>
                <a:srgbClr val="00A1DF"/>
              </a:buClr>
              <a:buFont typeface="Arial" panose="020B0604020202020204" pitchFamily="34" charset="0"/>
              <a:buChar char="•"/>
            </a:pPr>
            <a:endParaRPr lang="en-GB" sz="825" kern="0" dirty="0">
              <a:solidFill>
                <a:srgbClr val="000000"/>
              </a:solidFill>
              <a:latin typeface="Open Sans"/>
              <a:ea typeface="Open Sans"/>
              <a:cs typeface="Open Sans"/>
              <a:sym typeface="Open Sans"/>
            </a:endParaRPr>
          </a:p>
        </p:txBody>
      </p:sp>
      <p:sp>
        <p:nvSpPr>
          <p:cNvPr id="4" name="TextBox 3">
            <a:extLst>
              <a:ext uri="{FF2B5EF4-FFF2-40B4-BE49-F238E27FC236}">
                <a16:creationId xmlns:a16="http://schemas.microsoft.com/office/drawing/2014/main" id="{E9EEBD8C-3884-FC4F-D1B7-6EE6065CC7E7}"/>
              </a:ext>
            </a:extLst>
          </p:cNvPr>
          <p:cNvSpPr txBox="1"/>
          <p:nvPr/>
        </p:nvSpPr>
        <p:spPr>
          <a:xfrm>
            <a:off x="189039" y="1774394"/>
            <a:ext cx="3686782" cy="685800"/>
          </a:xfrm>
          <a:prstGeom prst="rect">
            <a:avLst/>
          </a:prstGeom>
        </p:spPr>
        <p:txBody>
          <a:bodyPr vert="horz" wrap="none" lIns="68580" tIns="34290" rIns="68580" bIns="34290" rtlCol="0">
            <a:normAutofit/>
          </a:bodyPr>
          <a:lstStyle/>
          <a:p>
            <a:pPr marL="4763" defTabSz="685800">
              <a:buClr>
                <a:srgbClr val="00A1DF"/>
              </a:buClr>
            </a:pPr>
            <a:r>
              <a:rPr lang="en-GB" sz="1400" b="1" kern="0" dirty="0">
                <a:solidFill>
                  <a:srgbClr val="00A1DF"/>
                </a:solidFill>
                <a:latin typeface="Open Sans"/>
                <a:ea typeface="Open Sans"/>
                <a:cs typeface="Open Sans"/>
                <a:sym typeface="Open Sans"/>
              </a:rPr>
              <a:t>Associated public bodies</a:t>
            </a:r>
          </a:p>
        </p:txBody>
      </p:sp>
      <p:sp>
        <p:nvSpPr>
          <p:cNvPr id="38" name="TextBox 37">
            <a:extLst>
              <a:ext uri="{FF2B5EF4-FFF2-40B4-BE49-F238E27FC236}">
                <a16:creationId xmlns:a16="http://schemas.microsoft.com/office/drawing/2014/main" id="{5A9CB0AB-C6D6-4175-95C0-A73DF2B309E2}"/>
              </a:ext>
            </a:extLst>
          </p:cNvPr>
          <p:cNvSpPr txBox="1"/>
          <p:nvPr/>
        </p:nvSpPr>
        <p:spPr>
          <a:xfrm>
            <a:off x="8736542" y="3492597"/>
            <a:ext cx="1245291" cy="685800"/>
          </a:xfrm>
          <a:prstGeom prst="rect">
            <a:avLst/>
          </a:prstGeom>
        </p:spPr>
        <p:txBody>
          <a:bodyPr vert="horz" wrap="none" lIns="68580" tIns="34290" rIns="68580" bIns="34290" rtlCol="0">
            <a:normAutofit/>
          </a:bodyPr>
          <a:lstStyle/>
          <a:p>
            <a:pPr marL="261938" indent="-257175" defTabSz="685800">
              <a:spcAft>
                <a:spcPts val="450"/>
              </a:spcAft>
              <a:buClr>
                <a:srgbClr val="00A1DF"/>
              </a:buClr>
              <a:buFont typeface="Arial" panose="020B0604020202020204" pitchFamily="34" charset="0"/>
              <a:buChar char="•"/>
            </a:pPr>
            <a:endParaRPr lang="en-GB" sz="900" kern="0" dirty="0">
              <a:solidFill>
                <a:srgbClr val="000000"/>
              </a:solidFill>
              <a:latin typeface="Open Sans"/>
              <a:ea typeface="Open Sans"/>
              <a:cs typeface="Open Sans"/>
              <a:sym typeface="Open Sans"/>
            </a:endParaRPr>
          </a:p>
        </p:txBody>
      </p:sp>
      <p:pic>
        <p:nvPicPr>
          <p:cNvPr id="5" name="Picture 6">
            <a:extLst>
              <a:ext uri="{FF2B5EF4-FFF2-40B4-BE49-F238E27FC236}">
                <a16:creationId xmlns:a16="http://schemas.microsoft.com/office/drawing/2014/main" id="{A2F3E8F1-3BFF-65BC-3281-B39735389D2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026" y="783826"/>
            <a:ext cx="1279707" cy="783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B754A2A-5B2C-6372-1E8E-AF0E26C3F0C6}"/>
              </a:ext>
            </a:extLst>
          </p:cNvPr>
          <p:cNvPicPr>
            <a:picLocks noChangeAspect="1"/>
          </p:cNvPicPr>
          <p:nvPr/>
        </p:nvPicPr>
        <p:blipFill>
          <a:blip r:embed="rId3"/>
          <a:stretch>
            <a:fillRect/>
          </a:stretch>
        </p:blipFill>
        <p:spPr>
          <a:xfrm>
            <a:off x="189040" y="2143351"/>
            <a:ext cx="2157683" cy="714761"/>
          </a:xfrm>
          <a:prstGeom prst="rect">
            <a:avLst/>
          </a:prstGeom>
        </p:spPr>
      </p:pic>
      <p:sp>
        <p:nvSpPr>
          <p:cNvPr id="16" name="TextBox 15">
            <a:extLst>
              <a:ext uri="{FF2B5EF4-FFF2-40B4-BE49-F238E27FC236}">
                <a16:creationId xmlns:a16="http://schemas.microsoft.com/office/drawing/2014/main" id="{D7B6D299-906B-7B49-AAD3-6DFBAC4287E9}"/>
              </a:ext>
            </a:extLst>
          </p:cNvPr>
          <p:cNvSpPr txBox="1"/>
          <p:nvPr/>
        </p:nvSpPr>
        <p:spPr>
          <a:xfrm>
            <a:off x="287338" y="2985508"/>
            <a:ext cx="2059385" cy="664284"/>
          </a:xfrm>
          <a:prstGeom prst="rect">
            <a:avLst/>
          </a:prstGeom>
          <a:noFill/>
        </p:spPr>
        <p:txBody>
          <a:bodyPr wrap="square">
            <a:spAutoFit/>
          </a:bodyPr>
          <a:lstStyle/>
          <a:p>
            <a:pPr marL="133350" indent="-128588" defTabSz="685800">
              <a:spcAft>
                <a:spcPts val="450"/>
              </a:spcAft>
              <a:buClr>
                <a:srgbClr val="00A1DF"/>
              </a:buClr>
              <a:buFont typeface="Arial" panose="020B0604020202020204" pitchFamily="34" charset="0"/>
              <a:buChar char="•"/>
              <a:defRPr/>
            </a:pPr>
            <a:r>
              <a:rPr lang="en-GB" sz="825" kern="0" dirty="0">
                <a:solidFill>
                  <a:srgbClr val="000000"/>
                </a:solidFill>
                <a:latin typeface="Open Sans"/>
                <a:ea typeface="Open Sans"/>
                <a:cs typeface="Open Sans"/>
                <a:sym typeface="Open Sans"/>
              </a:rPr>
              <a:t>O</a:t>
            </a:r>
            <a:r>
              <a:rPr lang="en-GB" sz="825" kern="0" dirty="0" err="1">
                <a:solidFill>
                  <a:srgbClr val="000000"/>
                </a:solidFill>
                <a:latin typeface="Open Sans"/>
                <a:ea typeface="Open Sans"/>
                <a:cs typeface="Open Sans"/>
                <a:sym typeface="Open Sans"/>
              </a:rPr>
              <a:t>verseeing</a:t>
            </a:r>
            <a:r>
              <a:rPr lang="en-GB" sz="825" kern="0" dirty="0">
                <a:solidFill>
                  <a:srgbClr val="000000"/>
                </a:solidFill>
                <a:latin typeface="Open Sans"/>
                <a:ea typeface="Open Sans"/>
                <a:cs typeface="Open Sans"/>
                <a:sym typeface="Open Sans"/>
              </a:rPr>
              <a:t> delivery of Low -Cost Nuclear Challenge (see funding slide later)</a:t>
            </a:r>
          </a:p>
          <a:p>
            <a:pPr marL="261938" indent="-257175" defTabSz="685800">
              <a:spcAft>
                <a:spcPts val="450"/>
              </a:spcAft>
              <a:buClr>
                <a:srgbClr val="00A1DF"/>
              </a:buClr>
              <a:buFont typeface="Arial" panose="020B0604020202020204" pitchFamily="34" charset="0"/>
              <a:buChar char="•"/>
              <a:defRPr/>
            </a:pPr>
            <a:endParaRPr lang="en-GB" sz="825" kern="0" dirty="0">
              <a:solidFill>
                <a:srgbClr val="000000"/>
              </a:solidFill>
              <a:latin typeface="Open Sans"/>
              <a:ea typeface="Open Sans"/>
              <a:cs typeface="Open Sans"/>
              <a:sym typeface="Open Sans"/>
            </a:endParaRPr>
          </a:p>
        </p:txBody>
      </p:sp>
      <p:pic>
        <p:nvPicPr>
          <p:cNvPr id="21" name="Picture 20">
            <a:extLst>
              <a:ext uri="{FF2B5EF4-FFF2-40B4-BE49-F238E27FC236}">
                <a16:creationId xmlns:a16="http://schemas.microsoft.com/office/drawing/2014/main" id="{488E9D45-CF1D-5083-2C5A-4C6273A34C8B}"/>
              </a:ext>
            </a:extLst>
          </p:cNvPr>
          <p:cNvPicPr>
            <a:picLocks noChangeAspect="1"/>
          </p:cNvPicPr>
          <p:nvPr/>
        </p:nvPicPr>
        <p:blipFill>
          <a:blip r:embed="rId4"/>
          <a:stretch>
            <a:fillRect/>
          </a:stretch>
        </p:blipFill>
        <p:spPr>
          <a:xfrm>
            <a:off x="4496673" y="2135492"/>
            <a:ext cx="1807607" cy="621019"/>
          </a:xfrm>
          <a:prstGeom prst="rect">
            <a:avLst/>
          </a:prstGeom>
        </p:spPr>
      </p:pic>
      <p:sp>
        <p:nvSpPr>
          <p:cNvPr id="25" name="TextBox 24">
            <a:extLst>
              <a:ext uri="{FF2B5EF4-FFF2-40B4-BE49-F238E27FC236}">
                <a16:creationId xmlns:a16="http://schemas.microsoft.com/office/drawing/2014/main" id="{2C4B65F0-9A39-17B9-AC31-499ABED66196}"/>
              </a:ext>
            </a:extLst>
          </p:cNvPr>
          <p:cNvSpPr txBox="1"/>
          <p:nvPr/>
        </p:nvSpPr>
        <p:spPr>
          <a:xfrm>
            <a:off x="4456430" y="2937381"/>
            <a:ext cx="3458210" cy="346249"/>
          </a:xfrm>
          <a:prstGeom prst="rect">
            <a:avLst/>
          </a:prstGeom>
          <a:noFill/>
        </p:spPr>
        <p:txBody>
          <a:bodyPr wrap="square">
            <a:spAutoFit/>
          </a:bodyPr>
          <a:lstStyle/>
          <a:p>
            <a:pPr marL="108000" indent="-108000" defTabSz="685800">
              <a:spcAft>
                <a:spcPts val="225"/>
              </a:spcAft>
              <a:buClr>
                <a:srgbClr val="00A1DF"/>
              </a:buClr>
              <a:buFont typeface="Arial" panose="020B0604020202020204" pitchFamily="34" charset="0"/>
              <a:buChar char="•"/>
              <a:defRPr/>
            </a:pPr>
            <a:r>
              <a:rPr lang="en-GB" sz="825" kern="0" dirty="0">
                <a:solidFill>
                  <a:srgbClr val="000000"/>
                </a:solidFill>
                <a:latin typeface="Open Sans"/>
                <a:ea typeface="Open Sans"/>
                <a:cs typeface="Open Sans"/>
                <a:sym typeface="Open Sans"/>
              </a:rPr>
              <a:t>Delivery body owned by government, responsible for enacting government policy and running space programmes. </a:t>
            </a:r>
          </a:p>
        </p:txBody>
      </p:sp>
    </p:spTree>
    <p:extLst>
      <p:ext uri="{BB962C8B-B14F-4D97-AF65-F5344CB8AC3E}">
        <p14:creationId xmlns:p14="http://schemas.microsoft.com/office/powerpoint/2010/main" val="2922411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363281-9E69-9E41-0B2A-F92FF90B771C}"/>
              </a:ext>
            </a:extLst>
          </p:cNvPr>
          <p:cNvSpPr>
            <a:spLocks noGrp="1"/>
          </p:cNvSpPr>
          <p:nvPr>
            <p:ph type="title"/>
          </p:nvPr>
        </p:nvSpPr>
        <p:spPr/>
        <p:txBody>
          <a:bodyPr/>
          <a:lstStyle/>
          <a:p>
            <a:r>
              <a:rPr lang="en-GB" sz="2000" dirty="0"/>
              <a:t>Civil nuclear landscape – Government organisations and their roles</a:t>
            </a:r>
          </a:p>
        </p:txBody>
      </p:sp>
      <p:sp>
        <p:nvSpPr>
          <p:cNvPr id="7" name="Text Placeholder 6">
            <a:extLst>
              <a:ext uri="{FF2B5EF4-FFF2-40B4-BE49-F238E27FC236}">
                <a16:creationId xmlns:a16="http://schemas.microsoft.com/office/drawing/2014/main" id="{DFE79167-CAFA-C668-A62C-9DFD6D80FC83}"/>
              </a:ext>
            </a:extLst>
          </p:cNvPr>
          <p:cNvSpPr>
            <a:spLocks noGrp="1"/>
          </p:cNvSpPr>
          <p:nvPr>
            <p:ph type="body" sz="quarter" idx="12"/>
          </p:nvPr>
        </p:nvSpPr>
        <p:spPr/>
        <p:txBody>
          <a:bodyPr/>
          <a:lstStyle/>
          <a:p>
            <a:endParaRPr lang="en-GB"/>
          </a:p>
        </p:txBody>
      </p:sp>
      <p:sp>
        <p:nvSpPr>
          <p:cNvPr id="4" name="TextBox 3">
            <a:extLst>
              <a:ext uri="{FF2B5EF4-FFF2-40B4-BE49-F238E27FC236}">
                <a16:creationId xmlns:a16="http://schemas.microsoft.com/office/drawing/2014/main" id="{E9EEBD8C-3884-FC4F-D1B7-6EE6065CC7E7}"/>
              </a:ext>
            </a:extLst>
          </p:cNvPr>
          <p:cNvSpPr txBox="1"/>
          <p:nvPr/>
        </p:nvSpPr>
        <p:spPr>
          <a:xfrm>
            <a:off x="189039" y="814844"/>
            <a:ext cx="3686782" cy="685800"/>
          </a:xfrm>
          <a:prstGeom prst="rect">
            <a:avLst/>
          </a:prstGeom>
        </p:spPr>
        <p:txBody>
          <a:bodyPr vert="horz" wrap="none" lIns="68580" tIns="34290" rIns="68580" bIns="34290" rtlCol="0">
            <a:normAutofit/>
          </a:bodyPr>
          <a:lstStyle/>
          <a:p>
            <a:pPr marL="4763" defTabSz="685800">
              <a:buClr>
                <a:srgbClr val="00A1DF"/>
              </a:buClr>
            </a:pPr>
            <a:r>
              <a:rPr lang="en-GB" sz="1400" b="1" kern="0" dirty="0">
                <a:solidFill>
                  <a:srgbClr val="00A1DF"/>
                </a:solidFill>
                <a:latin typeface="Open Sans"/>
                <a:ea typeface="Open Sans"/>
                <a:cs typeface="Open Sans"/>
                <a:sym typeface="Open Sans"/>
              </a:rPr>
              <a:t>Regulators</a:t>
            </a:r>
          </a:p>
        </p:txBody>
      </p:sp>
      <p:sp>
        <p:nvSpPr>
          <p:cNvPr id="9" name="TextBox 8">
            <a:extLst>
              <a:ext uri="{FF2B5EF4-FFF2-40B4-BE49-F238E27FC236}">
                <a16:creationId xmlns:a16="http://schemas.microsoft.com/office/drawing/2014/main" id="{48BC7012-1B41-BA76-EBD4-23E9314007C0}"/>
              </a:ext>
            </a:extLst>
          </p:cNvPr>
          <p:cNvSpPr txBox="1"/>
          <p:nvPr/>
        </p:nvSpPr>
        <p:spPr>
          <a:xfrm>
            <a:off x="1908049" y="1128639"/>
            <a:ext cx="2907962" cy="1045158"/>
          </a:xfrm>
          <a:prstGeom prst="rect">
            <a:avLst/>
          </a:prstGeom>
          <a:noFill/>
        </p:spPr>
        <p:txBody>
          <a:bodyPr wrap="square">
            <a:spAutoFit/>
          </a:bodyPr>
          <a:lstStyle/>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UK’s independent nuclear regulator, with the legal authority to regulate nuclear safety, civil nuclear security and safeguards, and conventional health and safety at the 35 licensed nuclear sites in Great Britain.</a:t>
            </a:r>
          </a:p>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ONR is a public corporation of the Department for Work and Pensions.</a:t>
            </a:r>
          </a:p>
        </p:txBody>
      </p:sp>
      <p:sp>
        <p:nvSpPr>
          <p:cNvPr id="30" name="TextBox 29">
            <a:extLst>
              <a:ext uri="{FF2B5EF4-FFF2-40B4-BE49-F238E27FC236}">
                <a16:creationId xmlns:a16="http://schemas.microsoft.com/office/drawing/2014/main" id="{5B089283-E69E-1A72-1354-F080C9D54BDF}"/>
              </a:ext>
            </a:extLst>
          </p:cNvPr>
          <p:cNvSpPr txBox="1"/>
          <p:nvPr/>
        </p:nvSpPr>
        <p:spPr>
          <a:xfrm>
            <a:off x="6371030" y="4573376"/>
            <a:ext cx="3180944" cy="207749"/>
          </a:xfrm>
          <a:prstGeom prst="rect">
            <a:avLst/>
          </a:prstGeom>
          <a:noFill/>
        </p:spPr>
        <p:txBody>
          <a:bodyPr wrap="square">
            <a:spAutoFit/>
          </a:bodyPr>
          <a:lstStyle/>
          <a:p>
            <a:pPr defTabSz="685800">
              <a:buClr>
                <a:srgbClr val="000000"/>
              </a:buClr>
            </a:pPr>
            <a:r>
              <a:rPr lang="en-GB" sz="750" kern="0" dirty="0">
                <a:solidFill>
                  <a:srgbClr val="000000"/>
                </a:solidFill>
                <a:latin typeface="Open Sans"/>
                <a:ea typeface="Open Sans"/>
                <a:cs typeface="Open Sans"/>
                <a:sym typeface="Open Sans"/>
                <a:hlinkClick r:id="rId2"/>
              </a:rPr>
              <a:t>National Nuclear Laboratory (nnl.co.uk)</a:t>
            </a:r>
            <a:endParaRPr lang="en-GB" sz="750" kern="0" dirty="0">
              <a:solidFill>
                <a:srgbClr val="000000"/>
              </a:solidFill>
              <a:latin typeface="Open Sans"/>
              <a:ea typeface="Open Sans"/>
              <a:cs typeface="Open Sans"/>
              <a:sym typeface="Open Sans"/>
            </a:endParaRPr>
          </a:p>
        </p:txBody>
      </p:sp>
      <p:pic>
        <p:nvPicPr>
          <p:cNvPr id="8" name="Picture 7">
            <a:extLst>
              <a:ext uri="{FF2B5EF4-FFF2-40B4-BE49-F238E27FC236}">
                <a16:creationId xmlns:a16="http://schemas.microsoft.com/office/drawing/2014/main" id="{E110287E-D2B2-8AD5-6411-60EEB2E60EC0}"/>
              </a:ext>
            </a:extLst>
          </p:cNvPr>
          <p:cNvPicPr>
            <a:picLocks noChangeAspect="1"/>
          </p:cNvPicPr>
          <p:nvPr/>
        </p:nvPicPr>
        <p:blipFill>
          <a:blip r:embed="rId3"/>
          <a:stretch>
            <a:fillRect/>
          </a:stretch>
        </p:blipFill>
        <p:spPr>
          <a:xfrm>
            <a:off x="189040" y="1157744"/>
            <a:ext cx="1719011" cy="447809"/>
          </a:xfrm>
          <a:prstGeom prst="rect">
            <a:avLst/>
          </a:prstGeom>
        </p:spPr>
      </p:pic>
      <p:sp>
        <p:nvSpPr>
          <p:cNvPr id="15" name="TextBox 14">
            <a:extLst>
              <a:ext uri="{FF2B5EF4-FFF2-40B4-BE49-F238E27FC236}">
                <a16:creationId xmlns:a16="http://schemas.microsoft.com/office/drawing/2014/main" id="{63B039E3-E3DA-8C3F-63CC-C7498AFC5A95}"/>
              </a:ext>
            </a:extLst>
          </p:cNvPr>
          <p:cNvSpPr txBox="1"/>
          <p:nvPr/>
        </p:nvSpPr>
        <p:spPr>
          <a:xfrm>
            <a:off x="200026" y="2042526"/>
            <a:ext cx="4776281" cy="207749"/>
          </a:xfrm>
          <a:prstGeom prst="rect">
            <a:avLst/>
          </a:prstGeom>
          <a:noFill/>
        </p:spPr>
        <p:txBody>
          <a:bodyPr wrap="square">
            <a:spAutoFit/>
          </a:bodyPr>
          <a:lstStyle/>
          <a:p>
            <a:pPr defTabSz="685800">
              <a:buClr>
                <a:srgbClr val="000000"/>
              </a:buClr>
            </a:pPr>
            <a:r>
              <a:rPr lang="en-GB" sz="750" kern="0" dirty="0">
                <a:solidFill>
                  <a:srgbClr val="000000"/>
                </a:solidFill>
                <a:latin typeface="Open Sans"/>
                <a:ea typeface="Open Sans"/>
                <a:cs typeface="Open Sans"/>
                <a:sym typeface="Open Sans"/>
                <a:hlinkClick r:id="rId4"/>
              </a:rPr>
              <a:t>ONR - Office for Nuclear Regulation - Health, safety and security in the nuclear industry</a:t>
            </a:r>
            <a:endParaRPr lang="en-GB" sz="750" kern="0" dirty="0">
              <a:solidFill>
                <a:srgbClr val="000000"/>
              </a:solidFill>
              <a:latin typeface="Open Sans"/>
              <a:ea typeface="Open Sans"/>
              <a:cs typeface="Open Sans"/>
              <a:sym typeface="Open Sans"/>
            </a:endParaRPr>
          </a:p>
        </p:txBody>
      </p:sp>
      <p:sp>
        <p:nvSpPr>
          <p:cNvPr id="17" name="TextBox 16">
            <a:extLst>
              <a:ext uri="{FF2B5EF4-FFF2-40B4-BE49-F238E27FC236}">
                <a16:creationId xmlns:a16="http://schemas.microsoft.com/office/drawing/2014/main" id="{8578C4F3-4681-1394-AE37-2F6911ECA9BF}"/>
              </a:ext>
            </a:extLst>
          </p:cNvPr>
          <p:cNvSpPr txBox="1"/>
          <p:nvPr/>
        </p:nvSpPr>
        <p:spPr>
          <a:xfrm>
            <a:off x="1908049" y="2411281"/>
            <a:ext cx="2907962" cy="918200"/>
          </a:xfrm>
          <a:prstGeom prst="rect">
            <a:avLst/>
          </a:prstGeom>
          <a:noFill/>
        </p:spPr>
        <p:txBody>
          <a:bodyPr wrap="square">
            <a:spAutoFit/>
          </a:bodyPr>
          <a:lstStyle/>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EA is responsible for regulating major industry and waste management and the treatment of contaminated land.</a:t>
            </a:r>
          </a:p>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EA is an executive non-departmental public body, sponsored by the Department for Environment, Food &amp; Rural Affairs</a:t>
            </a:r>
          </a:p>
        </p:txBody>
      </p:sp>
      <p:sp>
        <p:nvSpPr>
          <p:cNvPr id="21" name="TextBox 20">
            <a:extLst>
              <a:ext uri="{FF2B5EF4-FFF2-40B4-BE49-F238E27FC236}">
                <a16:creationId xmlns:a16="http://schemas.microsoft.com/office/drawing/2014/main" id="{771B9155-84CF-B162-6FE9-6C49BAD9AA14}"/>
              </a:ext>
            </a:extLst>
          </p:cNvPr>
          <p:cNvSpPr txBox="1"/>
          <p:nvPr/>
        </p:nvSpPr>
        <p:spPr>
          <a:xfrm>
            <a:off x="5457219" y="785739"/>
            <a:ext cx="3686782" cy="685800"/>
          </a:xfrm>
          <a:prstGeom prst="rect">
            <a:avLst/>
          </a:prstGeom>
        </p:spPr>
        <p:txBody>
          <a:bodyPr vert="horz" wrap="none" lIns="68580" tIns="34290" rIns="68580" bIns="34290" rtlCol="0">
            <a:normAutofit/>
          </a:bodyPr>
          <a:lstStyle/>
          <a:p>
            <a:pPr marL="4763" defTabSz="685800">
              <a:buClr>
                <a:srgbClr val="00A1DF"/>
              </a:buClr>
            </a:pPr>
            <a:r>
              <a:rPr lang="en-GB" sz="1400" b="1" kern="0" dirty="0">
                <a:solidFill>
                  <a:srgbClr val="00A1DF"/>
                </a:solidFill>
                <a:latin typeface="Open Sans"/>
                <a:ea typeface="Open Sans"/>
                <a:cs typeface="Open Sans"/>
                <a:sym typeface="Open Sans"/>
              </a:rPr>
              <a:t>Advisory bodies</a:t>
            </a:r>
          </a:p>
        </p:txBody>
      </p:sp>
      <p:pic>
        <p:nvPicPr>
          <p:cNvPr id="25" name="Picture 24">
            <a:extLst>
              <a:ext uri="{FF2B5EF4-FFF2-40B4-BE49-F238E27FC236}">
                <a16:creationId xmlns:a16="http://schemas.microsoft.com/office/drawing/2014/main" id="{AADC516E-9734-1875-C3F0-27585709C60E}"/>
              </a:ext>
            </a:extLst>
          </p:cNvPr>
          <p:cNvPicPr>
            <a:picLocks noChangeAspect="1"/>
          </p:cNvPicPr>
          <p:nvPr/>
        </p:nvPicPr>
        <p:blipFill>
          <a:blip r:embed="rId5"/>
          <a:stretch>
            <a:fillRect/>
          </a:stretch>
        </p:blipFill>
        <p:spPr>
          <a:xfrm>
            <a:off x="5457219" y="1198410"/>
            <a:ext cx="1077803" cy="469896"/>
          </a:xfrm>
          <a:prstGeom prst="rect">
            <a:avLst/>
          </a:prstGeom>
        </p:spPr>
      </p:pic>
      <p:sp>
        <p:nvSpPr>
          <p:cNvPr id="31" name="TextBox 30">
            <a:extLst>
              <a:ext uri="{FF2B5EF4-FFF2-40B4-BE49-F238E27FC236}">
                <a16:creationId xmlns:a16="http://schemas.microsoft.com/office/drawing/2014/main" id="{BEADB440-D6D9-91B2-F0B1-EAF65DE14C94}"/>
              </a:ext>
            </a:extLst>
          </p:cNvPr>
          <p:cNvSpPr txBox="1"/>
          <p:nvPr/>
        </p:nvSpPr>
        <p:spPr>
          <a:xfrm>
            <a:off x="6535022" y="1218183"/>
            <a:ext cx="2251791" cy="1997983"/>
          </a:xfrm>
          <a:prstGeom prst="rect">
            <a:avLst/>
          </a:prstGeom>
          <a:noFill/>
        </p:spPr>
        <p:txBody>
          <a:bodyPr wrap="square">
            <a:spAutoFit/>
          </a:bodyPr>
          <a:lstStyle/>
          <a:p>
            <a:pPr marL="128588" indent="-128588" defTabSz="685800">
              <a:spcAft>
                <a:spcPts val="450"/>
              </a:spcAft>
              <a:buClr>
                <a:srgbClr val="000000"/>
              </a:buClr>
              <a:buFont typeface="Arial" panose="020B0604020202020204" pitchFamily="34" charset="0"/>
              <a:buChar char="•"/>
            </a:pPr>
            <a:r>
              <a:rPr lang="en-GB" sz="825" kern="0" dirty="0">
                <a:solidFill>
                  <a:srgbClr val="000000"/>
                </a:solidFill>
                <a:latin typeface="Open Sans"/>
                <a:ea typeface="Open Sans"/>
                <a:cs typeface="Open Sans"/>
                <a:sym typeface="Open Sans"/>
              </a:rPr>
              <a:t>Nuclear Innovation and Research Advisory Board</a:t>
            </a:r>
          </a:p>
          <a:p>
            <a:pPr marL="128588" indent="-128588" defTabSz="685800">
              <a:spcAft>
                <a:spcPts val="450"/>
              </a:spcAft>
              <a:buClr>
                <a:srgbClr val="000000"/>
              </a:buClr>
              <a:buFont typeface="Arial" panose="020B0604020202020204" pitchFamily="34" charset="0"/>
              <a:buChar char="•"/>
            </a:pPr>
            <a:r>
              <a:rPr lang="en-GB" sz="825" kern="0" dirty="0">
                <a:solidFill>
                  <a:srgbClr val="000000"/>
                </a:solidFill>
                <a:latin typeface="Open Sans"/>
                <a:ea typeface="Open Sans"/>
                <a:cs typeface="Open Sans"/>
                <a:sym typeface="Open Sans"/>
              </a:rPr>
              <a:t>Independent advisory board to advise Ministers, Government Departments and Agencies on issues related to nuclear research and innovation in the UK.</a:t>
            </a:r>
          </a:p>
          <a:p>
            <a:pPr marL="128588" indent="-128588" defTabSz="685800">
              <a:spcAft>
                <a:spcPts val="450"/>
              </a:spcAft>
              <a:buClr>
                <a:srgbClr val="000000"/>
              </a:buClr>
              <a:buFont typeface="Arial" panose="020B0604020202020204" pitchFamily="34" charset="0"/>
              <a:buChar char="•"/>
            </a:pPr>
            <a:r>
              <a:rPr lang="en-GB" sz="825" kern="0" dirty="0">
                <a:solidFill>
                  <a:srgbClr val="000000"/>
                </a:solidFill>
                <a:latin typeface="Open Sans"/>
                <a:ea typeface="Open Sans"/>
                <a:cs typeface="Open Sans"/>
                <a:sym typeface="Open Sans"/>
              </a:rPr>
              <a:t>Nuclear Innovation and Research Office (NIRO), a division of NNL operated on an independent, arm’s-length basis and staffed by experts from across the nuclear industry, advising government on nuclear research and innovation to support policy</a:t>
            </a:r>
          </a:p>
        </p:txBody>
      </p:sp>
      <p:pic>
        <p:nvPicPr>
          <p:cNvPr id="2051" name="Picture 3" descr="Environment Agency">
            <a:extLst>
              <a:ext uri="{FF2B5EF4-FFF2-40B4-BE49-F238E27FC236}">
                <a16:creationId xmlns:a16="http://schemas.microsoft.com/office/drawing/2014/main" id="{0F353BF7-6518-3FAD-2489-C60E3F364EE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0026" y="2303245"/>
            <a:ext cx="1653779" cy="67529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9001874-E696-5848-2DB9-1CEF1FE3316D}"/>
              </a:ext>
            </a:extLst>
          </p:cNvPr>
          <p:cNvSpPr txBox="1"/>
          <p:nvPr/>
        </p:nvSpPr>
        <p:spPr>
          <a:xfrm>
            <a:off x="200026" y="3299986"/>
            <a:ext cx="4776489" cy="207749"/>
          </a:xfrm>
          <a:prstGeom prst="rect">
            <a:avLst/>
          </a:prstGeom>
          <a:noFill/>
        </p:spPr>
        <p:txBody>
          <a:bodyPr wrap="square">
            <a:spAutoFit/>
          </a:bodyPr>
          <a:lstStyle/>
          <a:p>
            <a:pPr defTabSz="685800">
              <a:buClr>
                <a:srgbClr val="000000"/>
              </a:buClr>
            </a:pPr>
            <a:r>
              <a:rPr lang="en-GB" sz="750" kern="0" dirty="0">
                <a:solidFill>
                  <a:srgbClr val="000000"/>
                </a:solidFill>
                <a:latin typeface="Open Sans"/>
                <a:ea typeface="Open Sans"/>
                <a:cs typeface="Open Sans"/>
                <a:sym typeface="Open Sans"/>
                <a:hlinkClick r:id="rId7"/>
              </a:rPr>
              <a:t>Environment Agency - GOV.UK (www.gov.uk)</a:t>
            </a:r>
            <a:endParaRPr lang="en-GB" sz="750" kern="0" dirty="0">
              <a:solidFill>
                <a:srgbClr val="000000"/>
              </a:solidFill>
              <a:latin typeface="Open Sans"/>
              <a:ea typeface="Open Sans"/>
              <a:cs typeface="Open Sans"/>
              <a:sym typeface="Open Sans"/>
            </a:endParaRPr>
          </a:p>
        </p:txBody>
      </p:sp>
      <p:pic>
        <p:nvPicPr>
          <p:cNvPr id="35" name="Picture 34">
            <a:extLst>
              <a:ext uri="{FF2B5EF4-FFF2-40B4-BE49-F238E27FC236}">
                <a16:creationId xmlns:a16="http://schemas.microsoft.com/office/drawing/2014/main" id="{F666552A-1034-0AB2-DA7E-0C612DB957F7}"/>
              </a:ext>
            </a:extLst>
          </p:cNvPr>
          <p:cNvPicPr>
            <a:picLocks noChangeAspect="1"/>
          </p:cNvPicPr>
          <p:nvPr/>
        </p:nvPicPr>
        <p:blipFill>
          <a:blip r:embed="rId8"/>
          <a:stretch>
            <a:fillRect/>
          </a:stretch>
        </p:blipFill>
        <p:spPr>
          <a:xfrm>
            <a:off x="5457219" y="2135045"/>
            <a:ext cx="949982" cy="552472"/>
          </a:xfrm>
          <a:prstGeom prst="rect">
            <a:avLst/>
          </a:prstGeom>
        </p:spPr>
      </p:pic>
    </p:spTree>
    <p:extLst>
      <p:ext uri="{BB962C8B-B14F-4D97-AF65-F5344CB8AC3E}">
        <p14:creationId xmlns:p14="http://schemas.microsoft.com/office/powerpoint/2010/main" val="139642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363281-9E69-9E41-0B2A-F92FF90B771C}"/>
              </a:ext>
            </a:extLst>
          </p:cNvPr>
          <p:cNvSpPr>
            <a:spLocks noGrp="1"/>
          </p:cNvSpPr>
          <p:nvPr>
            <p:ph type="title"/>
          </p:nvPr>
        </p:nvSpPr>
        <p:spPr/>
        <p:txBody>
          <a:bodyPr/>
          <a:lstStyle/>
          <a:p>
            <a:r>
              <a:rPr lang="en-GB" sz="2000" dirty="0"/>
              <a:t>Civil nuclear landscape – Government organisations and their roles</a:t>
            </a:r>
          </a:p>
        </p:txBody>
      </p:sp>
      <p:sp>
        <p:nvSpPr>
          <p:cNvPr id="7" name="Text Placeholder 6">
            <a:extLst>
              <a:ext uri="{FF2B5EF4-FFF2-40B4-BE49-F238E27FC236}">
                <a16:creationId xmlns:a16="http://schemas.microsoft.com/office/drawing/2014/main" id="{DFE79167-CAFA-C668-A62C-9DFD6D80FC83}"/>
              </a:ext>
            </a:extLst>
          </p:cNvPr>
          <p:cNvSpPr>
            <a:spLocks noGrp="1"/>
          </p:cNvSpPr>
          <p:nvPr>
            <p:ph type="body" sz="quarter" idx="12"/>
          </p:nvPr>
        </p:nvSpPr>
        <p:spPr/>
        <p:txBody>
          <a:bodyPr/>
          <a:lstStyle/>
          <a:p>
            <a:r>
              <a:rPr lang="en-GB" dirty="0"/>
              <a:t>Official</a:t>
            </a:r>
          </a:p>
        </p:txBody>
      </p:sp>
      <p:sp>
        <p:nvSpPr>
          <p:cNvPr id="4" name="TextBox 3">
            <a:extLst>
              <a:ext uri="{FF2B5EF4-FFF2-40B4-BE49-F238E27FC236}">
                <a16:creationId xmlns:a16="http://schemas.microsoft.com/office/drawing/2014/main" id="{E9EEBD8C-3884-FC4F-D1B7-6EE6065CC7E7}"/>
              </a:ext>
            </a:extLst>
          </p:cNvPr>
          <p:cNvSpPr txBox="1"/>
          <p:nvPr/>
        </p:nvSpPr>
        <p:spPr>
          <a:xfrm>
            <a:off x="189039" y="814844"/>
            <a:ext cx="3686782" cy="685800"/>
          </a:xfrm>
          <a:prstGeom prst="rect">
            <a:avLst/>
          </a:prstGeom>
        </p:spPr>
        <p:txBody>
          <a:bodyPr vert="horz" wrap="none" lIns="68580" tIns="34290" rIns="68580" bIns="34290" rtlCol="0">
            <a:normAutofit/>
          </a:bodyPr>
          <a:lstStyle/>
          <a:p>
            <a:pPr marL="4763" defTabSz="685800">
              <a:buClr>
                <a:srgbClr val="00A1DF"/>
              </a:buClr>
            </a:pPr>
            <a:r>
              <a:rPr lang="en-GB" sz="1400" b="1" kern="0" dirty="0">
                <a:solidFill>
                  <a:srgbClr val="00A1DF"/>
                </a:solidFill>
                <a:latin typeface="Open Sans"/>
                <a:ea typeface="Open Sans"/>
                <a:cs typeface="Open Sans"/>
                <a:sym typeface="Open Sans"/>
              </a:rPr>
              <a:t>Uranium enrichment</a:t>
            </a:r>
          </a:p>
        </p:txBody>
      </p:sp>
      <p:sp>
        <p:nvSpPr>
          <p:cNvPr id="30" name="TextBox 29">
            <a:extLst>
              <a:ext uri="{FF2B5EF4-FFF2-40B4-BE49-F238E27FC236}">
                <a16:creationId xmlns:a16="http://schemas.microsoft.com/office/drawing/2014/main" id="{5B089283-E69E-1A72-1354-F080C9D54BDF}"/>
              </a:ext>
            </a:extLst>
          </p:cNvPr>
          <p:cNvSpPr txBox="1"/>
          <p:nvPr/>
        </p:nvSpPr>
        <p:spPr>
          <a:xfrm>
            <a:off x="6371030" y="4573376"/>
            <a:ext cx="3180944" cy="207749"/>
          </a:xfrm>
          <a:prstGeom prst="rect">
            <a:avLst/>
          </a:prstGeom>
          <a:noFill/>
        </p:spPr>
        <p:txBody>
          <a:bodyPr wrap="square">
            <a:spAutoFit/>
          </a:bodyPr>
          <a:lstStyle/>
          <a:p>
            <a:pPr defTabSz="685800">
              <a:buClr>
                <a:srgbClr val="000000"/>
              </a:buClr>
            </a:pPr>
            <a:r>
              <a:rPr lang="en-GB" sz="750" kern="0" dirty="0">
                <a:solidFill>
                  <a:srgbClr val="000000"/>
                </a:solidFill>
                <a:latin typeface="Open Sans"/>
                <a:ea typeface="Open Sans"/>
                <a:cs typeface="Open Sans"/>
                <a:sym typeface="Open Sans"/>
                <a:hlinkClick r:id="rId2"/>
              </a:rPr>
              <a:t>National Nuclear Laboratory (nnl.co.uk)</a:t>
            </a:r>
            <a:endParaRPr lang="en-GB" sz="750" kern="0" dirty="0">
              <a:solidFill>
                <a:srgbClr val="000000"/>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60940991-18E7-F6C3-89C4-FA62E0C29B76}"/>
              </a:ext>
            </a:extLst>
          </p:cNvPr>
          <p:cNvPicPr>
            <a:picLocks noChangeAspect="1"/>
          </p:cNvPicPr>
          <p:nvPr/>
        </p:nvPicPr>
        <p:blipFill>
          <a:blip r:embed="rId3"/>
          <a:stretch>
            <a:fillRect/>
          </a:stretch>
        </p:blipFill>
        <p:spPr>
          <a:xfrm>
            <a:off x="121523" y="1298866"/>
            <a:ext cx="2235994" cy="1035844"/>
          </a:xfrm>
          <a:prstGeom prst="rect">
            <a:avLst/>
          </a:prstGeom>
        </p:spPr>
      </p:pic>
      <p:sp>
        <p:nvSpPr>
          <p:cNvPr id="5" name="TextBox 4">
            <a:extLst>
              <a:ext uri="{FF2B5EF4-FFF2-40B4-BE49-F238E27FC236}">
                <a16:creationId xmlns:a16="http://schemas.microsoft.com/office/drawing/2014/main" id="{E6BD0EBD-6348-ED88-85E4-2F364C1DDE73}"/>
              </a:ext>
            </a:extLst>
          </p:cNvPr>
          <p:cNvSpPr txBox="1"/>
          <p:nvPr/>
        </p:nvSpPr>
        <p:spPr>
          <a:xfrm>
            <a:off x="2275291" y="1667621"/>
            <a:ext cx="3175811" cy="685800"/>
          </a:xfrm>
          <a:prstGeom prst="rect">
            <a:avLst/>
          </a:prstGeom>
        </p:spPr>
        <p:txBody>
          <a:bodyPr vert="horz" wrap="none" lIns="68580" tIns="34290" rIns="68580" bIns="34290" rtlCol="0">
            <a:normAutofit/>
          </a:bodyPr>
          <a:lstStyle/>
          <a:p>
            <a:pPr marL="133350" indent="-128588" defTabSz="685800">
              <a:spcAft>
                <a:spcPts val="450"/>
              </a:spcAft>
              <a:buClr>
                <a:srgbClr val="00A1DF"/>
              </a:buClr>
              <a:buFont typeface="Arial" panose="020B0604020202020204" pitchFamily="34" charset="0"/>
              <a:buChar char="•"/>
            </a:pPr>
            <a:endParaRPr lang="en-GB" sz="825" kern="0" dirty="0">
              <a:solidFill>
                <a:srgbClr val="000000"/>
              </a:solidFill>
              <a:latin typeface="Open Sans"/>
              <a:ea typeface="Open Sans"/>
              <a:cs typeface="Open Sans"/>
              <a:sym typeface="Open Sans"/>
            </a:endParaRPr>
          </a:p>
        </p:txBody>
      </p:sp>
      <p:sp>
        <p:nvSpPr>
          <p:cNvPr id="10" name="TextBox 9">
            <a:extLst>
              <a:ext uri="{FF2B5EF4-FFF2-40B4-BE49-F238E27FC236}">
                <a16:creationId xmlns:a16="http://schemas.microsoft.com/office/drawing/2014/main" id="{237F8446-240B-C7A5-D648-F9CBF8864F7B}"/>
              </a:ext>
            </a:extLst>
          </p:cNvPr>
          <p:cNvSpPr txBox="1"/>
          <p:nvPr/>
        </p:nvSpPr>
        <p:spPr>
          <a:xfrm>
            <a:off x="2451900" y="1594895"/>
            <a:ext cx="3053956" cy="982320"/>
          </a:xfrm>
          <a:prstGeom prst="rect">
            <a:avLst/>
          </a:prstGeom>
          <a:noFill/>
        </p:spPr>
        <p:txBody>
          <a:bodyPr wrap="square">
            <a:spAutoFit/>
          </a:bodyPr>
          <a:lstStyle/>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Uranium enrichment services to the UK and global market.</a:t>
            </a:r>
          </a:p>
          <a:p>
            <a:pPr marL="133350" indent="-128588" defTabSz="685800">
              <a:spcAft>
                <a:spcPts val="450"/>
              </a:spcAft>
              <a:buClr>
                <a:srgbClr val="00A1DF"/>
              </a:buClr>
              <a:buFont typeface="Arial" panose="020B0604020202020204" pitchFamily="34" charset="0"/>
              <a:buChar char="•"/>
            </a:pPr>
            <a:r>
              <a:rPr lang="en-GB" sz="825" kern="0" dirty="0" err="1">
                <a:solidFill>
                  <a:srgbClr val="000000"/>
                </a:solidFill>
                <a:latin typeface="Open Sans"/>
                <a:ea typeface="Open Sans"/>
                <a:cs typeface="Open Sans"/>
                <a:sym typeface="Open Sans"/>
              </a:rPr>
              <a:t>Capenhurst</a:t>
            </a:r>
            <a:r>
              <a:rPr lang="en-GB" sz="825" kern="0" dirty="0">
                <a:solidFill>
                  <a:srgbClr val="000000"/>
                </a:solidFill>
                <a:latin typeface="Open Sans"/>
                <a:ea typeface="Open Sans"/>
                <a:cs typeface="Open Sans"/>
                <a:sym typeface="Open Sans"/>
              </a:rPr>
              <a:t> site licensee.</a:t>
            </a:r>
          </a:p>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One third owned by UK Government, one third by the Dutch government, and the final third equally by two major German utilities, E.ON and RWE</a:t>
            </a:r>
          </a:p>
        </p:txBody>
      </p:sp>
      <p:sp>
        <p:nvSpPr>
          <p:cNvPr id="11" name="TextBox 10">
            <a:extLst>
              <a:ext uri="{FF2B5EF4-FFF2-40B4-BE49-F238E27FC236}">
                <a16:creationId xmlns:a16="http://schemas.microsoft.com/office/drawing/2014/main" id="{61B3F5ED-345F-E925-8C8B-856BDC56341D}"/>
              </a:ext>
            </a:extLst>
          </p:cNvPr>
          <p:cNvSpPr txBox="1"/>
          <p:nvPr/>
        </p:nvSpPr>
        <p:spPr>
          <a:xfrm>
            <a:off x="189039" y="2932598"/>
            <a:ext cx="3686782" cy="685800"/>
          </a:xfrm>
          <a:prstGeom prst="rect">
            <a:avLst/>
          </a:prstGeom>
        </p:spPr>
        <p:txBody>
          <a:bodyPr vert="horz" wrap="none" lIns="68580" tIns="34290" rIns="68580" bIns="34290" rtlCol="0">
            <a:normAutofit/>
          </a:bodyPr>
          <a:lstStyle/>
          <a:p>
            <a:pPr marL="4763" defTabSz="685800">
              <a:buClr>
                <a:srgbClr val="00A1DF"/>
              </a:buClr>
            </a:pPr>
            <a:r>
              <a:rPr lang="en-GB" sz="1400" b="1" kern="0" dirty="0">
                <a:solidFill>
                  <a:srgbClr val="00A1DF"/>
                </a:solidFill>
                <a:latin typeface="Open Sans"/>
                <a:ea typeface="Open Sans"/>
                <a:cs typeface="Open Sans"/>
                <a:sym typeface="Open Sans"/>
              </a:rPr>
              <a:t>Fuel manufacture</a:t>
            </a:r>
          </a:p>
        </p:txBody>
      </p:sp>
      <p:sp>
        <p:nvSpPr>
          <p:cNvPr id="12" name="TextBox 11">
            <a:extLst>
              <a:ext uri="{FF2B5EF4-FFF2-40B4-BE49-F238E27FC236}">
                <a16:creationId xmlns:a16="http://schemas.microsoft.com/office/drawing/2014/main" id="{2EC3D63F-AC0F-157E-1593-DB7AA6AB9FB4}"/>
              </a:ext>
            </a:extLst>
          </p:cNvPr>
          <p:cNvSpPr txBox="1"/>
          <p:nvPr/>
        </p:nvSpPr>
        <p:spPr>
          <a:xfrm>
            <a:off x="2451899" y="3311317"/>
            <a:ext cx="3053956" cy="982320"/>
          </a:xfrm>
          <a:prstGeom prst="rect">
            <a:avLst/>
          </a:prstGeom>
          <a:noFill/>
        </p:spPr>
        <p:txBody>
          <a:bodyPr wrap="square">
            <a:spAutoFit/>
          </a:bodyPr>
          <a:lstStyle/>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Westinghouse Springfields Fuels Limited - UK’s commercial fuel manufacturer for AGR fleet and potentially for future fleets</a:t>
            </a:r>
          </a:p>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Springfields site licensee.</a:t>
            </a:r>
          </a:p>
          <a:p>
            <a:pPr marL="133350" indent="-128588" defTabSz="685800">
              <a:spcAft>
                <a:spcPts val="450"/>
              </a:spcAft>
              <a:buClr>
                <a:srgbClr val="00A1DF"/>
              </a:buClr>
              <a:buFont typeface="Arial" panose="020B0604020202020204" pitchFamily="34" charset="0"/>
              <a:buChar char="•"/>
            </a:pPr>
            <a:r>
              <a:rPr lang="en-GB" sz="825" kern="0" dirty="0">
                <a:solidFill>
                  <a:srgbClr val="000000"/>
                </a:solidFill>
                <a:latin typeface="Open Sans"/>
                <a:ea typeface="Open Sans"/>
                <a:cs typeface="Open Sans"/>
                <a:sym typeface="Open Sans"/>
              </a:rPr>
              <a:t>Privately owned – parent company is US based Brookfield </a:t>
            </a:r>
          </a:p>
        </p:txBody>
      </p:sp>
      <p:pic>
        <p:nvPicPr>
          <p:cNvPr id="14" name="Picture 13">
            <a:extLst>
              <a:ext uri="{FF2B5EF4-FFF2-40B4-BE49-F238E27FC236}">
                <a16:creationId xmlns:a16="http://schemas.microsoft.com/office/drawing/2014/main" id="{2285E897-6189-B9F2-85FC-024A0A7D604B}"/>
              </a:ext>
            </a:extLst>
          </p:cNvPr>
          <p:cNvPicPr>
            <a:picLocks noChangeAspect="1"/>
          </p:cNvPicPr>
          <p:nvPr/>
        </p:nvPicPr>
        <p:blipFill>
          <a:blip r:embed="rId4"/>
          <a:stretch>
            <a:fillRect/>
          </a:stretch>
        </p:blipFill>
        <p:spPr>
          <a:xfrm>
            <a:off x="121523" y="3302525"/>
            <a:ext cx="2152748" cy="622587"/>
          </a:xfrm>
          <a:prstGeom prst="rect">
            <a:avLst/>
          </a:prstGeom>
        </p:spPr>
      </p:pic>
    </p:spTree>
    <p:extLst>
      <p:ext uri="{BB962C8B-B14F-4D97-AF65-F5344CB8AC3E}">
        <p14:creationId xmlns:p14="http://schemas.microsoft.com/office/powerpoint/2010/main" val="3877687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ik9g.6aq00WkbNTDofa0yw"/>
</p:tagLst>
</file>

<file path=ppt/theme/theme1.xml><?xml version="1.0" encoding="utf-8"?>
<a:theme xmlns:a="http://schemas.openxmlformats.org/drawingml/2006/main" name="Office Theme">
  <a:themeElements>
    <a:clrScheme name="NNL 1">
      <a:dk1>
        <a:srgbClr val="00203D"/>
      </a:dk1>
      <a:lt1>
        <a:srgbClr val="959699"/>
      </a:lt1>
      <a:dk2>
        <a:srgbClr val="4C839B"/>
      </a:dk2>
      <a:lt2>
        <a:srgbClr val="5A5B5D"/>
      </a:lt2>
      <a:accent1>
        <a:srgbClr val="00A1DF"/>
      </a:accent1>
      <a:accent2>
        <a:srgbClr val="004B85"/>
      </a:accent2>
      <a:accent3>
        <a:srgbClr val="69207E"/>
      </a:accent3>
      <a:accent4>
        <a:srgbClr val="DF0270"/>
      </a:accent4>
      <a:accent5>
        <a:srgbClr val="3A8237"/>
      </a:accent5>
      <a:accent6>
        <a:srgbClr val="FFDD00"/>
      </a:accent6>
      <a:hlink>
        <a:srgbClr val="4C839B"/>
      </a:hlink>
      <a:folHlink>
        <a:srgbClr val="5A5B5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NNL 1">
      <a:dk1>
        <a:srgbClr val="00203D"/>
      </a:dk1>
      <a:lt1>
        <a:srgbClr val="959699"/>
      </a:lt1>
      <a:dk2>
        <a:srgbClr val="4C839B"/>
      </a:dk2>
      <a:lt2>
        <a:srgbClr val="5A5B5D"/>
      </a:lt2>
      <a:accent1>
        <a:srgbClr val="00A1DF"/>
      </a:accent1>
      <a:accent2>
        <a:srgbClr val="004B85"/>
      </a:accent2>
      <a:accent3>
        <a:srgbClr val="69207E"/>
      </a:accent3>
      <a:accent4>
        <a:srgbClr val="DF0270"/>
      </a:accent4>
      <a:accent5>
        <a:srgbClr val="3A8237"/>
      </a:accent5>
      <a:accent6>
        <a:srgbClr val="FFDD00"/>
      </a:accent6>
      <a:hlink>
        <a:srgbClr val="4C839B"/>
      </a:hlink>
      <a:folHlink>
        <a:srgbClr val="5A5B5D"/>
      </a:folHlink>
    </a:clrScheme>
    <a:fontScheme name="Office">
      <a:majorFont>
        <a:latin typeface="Open San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Open Sans"/>
        <a:ea typeface=""/>
        <a:cs typeface=""/>
        <a:font script="Jpan" typeface="ＭＳ Ｐゴシック"/>
        <a:font script="Hang" typeface="맑은 고딕"/>
        <a:font script="Hans" typeface="宋体"/>
        <a:font script="Hant" typeface="新細明體"/>
        <a:font script="Arab" typeface="Open Sans"/>
        <a:font script="Hebr" typeface="Open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Open Sans"/>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rmAutofit/>
      </a:bodyPr>
      <a:lstStyle>
        <a:defPPr marL="349250" indent="-342900" algn="l">
          <a:buClr>
            <a:schemeClr val="accent1"/>
          </a:buClr>
          <a:buFont typeface="Arial" panose="020B0604020202020204" pitchFamily="34" charset="0"/>
          <a:buChar char="•"/>
          <a:defRPr dirty="0" smtClean="0"/>
        </a:defPPr>
      </a:lstStyle>
    </a:txDef>
  </a:objectDefaults>
  <a:extraClrSchemeLst/>
</a:theme>
</file>

<file path=ppt/theme/theme3.xml><?xml version="1.0" encoding="utf-8"?>
<a:theme xmlns:a="http://schemas.openxmlformats.org/drawingml/2006/main" name="1_Office Theme">
  <a:themeElements>
    <a:clrScheme name="NNL 1">
      <a:dk1>
        <a:srgbClr val="00203D"/>
      </a:dk1>
      <a:lt1>
        <a:srgbClr val="959699"/>
      </a:lt1>
      <a:dk2>
        <a:srgbClr val="4C839B"/>
      </a:dk2>
      <a:lt2>
        <a:srgbClr val="5A5B5D"/>
      </a:lt2>
      <a:accent1>
        <a:srgbClr val="00A1DF"/>
      </a:accent1>
      <a:accent2>
        <a:srgbClr val="004B85"/>
      </a:accent2>
      <a:accent3>
        <a:srgbClr val="69207E"/>
      </a:accent3>
      <a:accent4>
        <a:srgbClr val="DF0270"/>
      </a:accent4>
      <a:accent5>
        <a:srgbClr val="3A8237"/>
      </a:accent5>
      <a:accent6>
        <a:srgbClr val="FFDD00"/>
      </a:accent6>
      <a:hlink>
        <a:srgbClr val="4C839B"/>
      </a:hlink>
      <a:folHlink>
        <a:srgbClr val="5A5B5D"/>
      </a:folHlink>
    </a:clrScheme>
    <a:fontScheme name="Office">
      <a:majorFont>
        <a:latin typeface="Open San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Open Sans"/>
        <a:ea typeface=""/>
        <a:cs typeface=""/>
        <a:font script="Jpan" typeface="ＭＳ Ｐゴシック"/>
        <a:font script="Hang" typeface="맑은 고딕"/>
        <a:font script="Hans" typeface="宋体"/>
        <a:font script="Hant" typeface="新細明體"/>
        <a:font script="Arab" typeface="Open Sans"/>
        <a:font script="Hebr" typeface="Open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Open Sans"/>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rmAutofit/>
      </a:bodyPr>
      <a:lstStyle>
        <a:defPPr marL="349250" indent="-342900" algn="l">
          <a:buClr>
            <a:schemeClr val="accent1"/>
          </a:buClr>
          <a:buFont typeface="Arial" panose="020B0604020202020204" pitchFamily="34" charset="0"/>
          <a:buChar char="•"/>
          <a:defRPr dirty="0" smtClean="0"/>
        </a:defPPr>
      </a:lstStyle>
    </a:txDef>
  </a:objectDefaults>
  <a:extraClrSchemeLst/>
</a:theme>
</file>

<file path=ppt/theme/theme4.xml><?xml version="1.0" encoding="utf-8"?>
<a:theme xmlns:a="http://schemas.openxmlformats.org/drawingml/2006/main" name="3_Office Theme">
  <a:themeElements>
    <a:clrScheme name="NNL 1">
      <a:dk1>
        <a:srgbClr val="00203D"/>
      </a:dk1>
      <a:lt1>
        <a:srgbClr val="959699"/>
      </a:lt1>
      <a:dk2>
        <a:srgbClr val="4C839B"/>
      </a:dk2>
      <a:lt2>
        <a:srgbClr val="5A5B5D"/>
      </a:lt2>
      <a:accent1>
        <a:srgbClr val="00A1DF"/>
      </a:accent1>
      <a:accent2>
        <a:srgbClr val="004B85"/>
      </a:accent2>
      <a:accent3>
        <a:srgbClr val="69207E"/>
      </a:accent3>
      <a:accent4>
        <a:srgbClr val="DF0270"/>
      </a:accent4>
      <a:accent5>
        <a:srgbClr val="3A8237"/>
      </a:accent5>
      <a:accent6>
        <a:srgbClr val="FFDD00"/>
      </a:accent6>
      <a:hlink>
        <a:srgbClr val="4C839B"/>
      </a:hlink>
      <a:folHlink>
        <a:srgbClr val="5A5B5D"/>
      </a:folHlink>
    </a:clrScheme>
    <a:fontScheme name="Office">
      <a:majorFont>
        <a:latin typeface="Open San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Open Sans"/>
        <a:ea typeface=""/>
        <a:cs typeface=""/>
        <a:font script="Jpan" typeface="ＭＳ Ｐゴシック"/>
        <a:font script="Hang" typeface="맑은 고딕"/>
        <a:font script="Hans" typeface="宋体"/>
        <a:font script="Hant" typeface="新細明體"/>
        <a:font script="Arab" typeface="Open Sans"/>
        <a:font script="Hebr" typeface="Open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Open Sans"/>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rmAutofit/>
      </a:bodyPr>
      <a:lstStyle>
        <a:defPPr marL="349250" indent="-342900" algn="l">
          <a:buClr>
            <a:schemeClr val="accent1"/>
          </a:buClr>
          <a:buFont typeface="Arial" panose="020B0604020202020204" pitchFamily="34" charset="0"/>
          <a:buChar char="•"/>
          <a:defRPr dirty="0" smtClean="0"/>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433469EC3DF344986DC57E455F059A" ma:contentTypeVersion="0" ma:contentTypeDescription="Create a new document." ma:contentTypeScope="" ma:versionID="ceede700ff4a9a36abace653831797bd">
  <xsd:schema xmlns:xsd="http://www.w3.org/2001/XMLSchema" xmlns:xs="http://www.w3.org/2001/XMLSchema" xmlns:p="http://schemas.microsoft.com/office/2006/metadata/properties" targetNamespace="http://schemas.microsoft.com/office/2006/metadata/properties" ma:root="true" ma:fieldsID="b34f15b030d40ffca33e4aeb8eb001f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909C75-1B89-46A2-9065-0DD6709D78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EA49F035-1A2F-4ED2-B847-45A1B791688F}">
  <ds:schemaRefs>
    <ds:schemaRef ds:uri="http://schemas.microsoft.com/sharepoint/v3/contenttype/forms"/>
  </ds:schemaRefs>
</ds:datastoreItem>
</file>

<file path=customXml/itemProps3.xml><?xml version="1.0" encoding="utf-8"?>
<ds:datastoreItem xmlns:ds="http://schemas.openxmlformats.org/officeDocument/2006/customXml" ds:itemID="{FB0CA553-25D0-48DC-BEA5-A164D0AA9AE1}">
  <ds:schemaRef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2646</TotalTime>
  <Words>3041</Words>
  <Application>Microsoft Office PowerPoint</Application>
  <PresentationFormat>On-screen Show (16:9)</PresentationFormat>
  <Paragraphs>245</Paragraphs>
  <Slides>20</Slides>
  <Notes>14</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20</vt:i4>
      </vt:variant>
    </vt:vector>
  </HeadingPairs>
  <TitlesOfParts>
    <vt:vector size="32" baseType="lpstr">
      <vt:lpstr>Arial</vt:lpstr>
      <vt:lpstr>Bitter</vt:lpstr>
      <vt:lpstr>Calibri</vt:lpstr>
      <vt:lpstr>Lucida Fax</vt:lpstr>
      <vt:lpstr>Open Sans</vt:lpstr>
      <vt:lpstr>Segoe UI</vt:lpstr>
      <vt:lpstr>System Font Regular</vt:lpstr>
      <vt:lpstr>Office Theme</vt:lpstr>
      <vt:lpstr>2_Office Theme</vt:lpstr>
      <vt:lpstr>1_Office Theme</vt:lpstr>
      <vt:lpstr>3_Office Theme</vt:lpstr>
      <vt:lpstr>think-cell Slide</vt:lpstr>
      <vt:lpstr>PowerPoint Presentation</vt:lpstr>
      <vt:lpstr>Civil Nuclear: Roadmap to 2050</vt:lpstr>
      <vt:lpstr>Civil Nuclear: Roadmap to 2050 – Context </vt:lpstr>
      <vt:lpstr>Civil Nuclear: Roadmap to 2050 – Summary (1) </vt:lpstr>
      <vt:lpstr>Civil Nuclear: Roadmap to 2050 – Summary (2) </vt:lpstr>
      <vt:lpstr>Civil nuclear landscape – Government organisations and their roles</vt:lpstr>
      <vt:lpstr>Civil nuclear landscape – Government organisations and their roles</vt:lpstr>
      <vt:lpstr>Civil nuclear landscape – Government organisations and their roles</vt:lpstr>
      <vt:lpstr>Civil nuclear landscape – Government organisations and their roles</vt:lpstr>
      <vt:lpstr>Key players in the civil nuclear landscape (not definitive)</vt:lpstr>
      <vt:lpstr>PowerPoint Presentation</vt:lpstr>
      <vt:lpstr>Articulating NNL’s strategy and driving implementation, starting from our purpose</vt:lpstr>
      <vt:lpstr>PowerPoint Presentation</vt:lpstr>
      <vt:lpstr>Our Strategic Objectives – FY24/25</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NNL Overview</dc:title>
  <dc:creator>Alix Land</dc:creator>
  <cp:lastModifiedBy>Rachel Bates</cp:lastModifiedBy>
  <cp:revision>67</cp:revision>
  <dcterms:created xsi:type="dcterms:W3CDTF">2021-09-15T10:50:53Z</dcterms:created>
  <dcterms:modified xsi:type="dcterms:W3CDTF">2024-05-21T16:11:36Z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0x0101003F433469EC3DF344986DC57E455F059A</vt:lpwstr>
  </property>
</Properties>
</file>